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1"/>
  </p:notesMasterIdLst>
  <p:handoutMasterIdLst>
    <p:handoutMasterId r:id="rId22"/>
  </p:handoutMasterIdLst>
  <p:sldIdLst>
    <p:sldId id="271" r:id="rId5"/>
    <p:sldId id="273" r:id="rId6"/>
    <p:sldId id="279" r:id="rId7"/>
    <p:sldId id="280" r:id="rId8"/>
    <p:sldId id="281" r:id="rId9"/>
    <p:sldId id="277" r:id="rId10"/>
    <p:sldId id="268" r:id="rId11"/>
    <p:sldId id="282" r:id="rId12"/>
    <p:sldId id="267" r:id="rId13"/>
    <p:sldId id="283" r:id="rId14"/>
    <p:sldId id="289" r:id="rId15"/>
    <p:sldId id="284" r:id="rId16"/>
    <p:sldId id="286" r:id="rId17"/>
    <p:sldId id="285" r:id="rId18"/>
    <p:sldId id="287" r:id="rId19"/>
    <p:sldId id="28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napToGrid="0">
      <p:cViewPr>
        <p:scale>
          <a:sx n="62" d="100"/>
          <a:sy n="62" d="100"/>
        </p:scale>
        <p:origin x="828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B9DE37-2591-3FBC-4415-0798EA9C95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719BB2-4044-DB46-8152-A53D1D6D25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5E036-44DE-4DB6-B39A-7EF029F6B033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484F4A-57D8-189B-8B9B-F927B93641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B0EFF-2C0C-B88B-55E6-897E08026D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C9B27-5061-43AE-B89C-0F9BAB5CFA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946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93C6C-DAFB-47FB-93A8-51530B0A0ED7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5A62F-2362-4553-A8D3-DDC42D2E5E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11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430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1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31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377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44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324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47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46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3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5A62F-2362-4553-A8D3-DDC42D2E5E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09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9928" y="987552"/>
            <a:ext cx="8385048" cy="308152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2321-4D71-4DA8-BD2C-DC22FC152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506" y="4480561"/>
            <a:ext cx="5993892" cy="1166495"/>
          </a:xfrm>
        </p:spPr>
        <p:txBody>
          <a:bodyPr>
            <a:normAutofit/>
          </a:bodyPr>
          <a:lstStyle>
            <a:lvl1pPr marL="0" indent="0" algn="ctr">
              <a:buNone/>
              <a:defRPr sz="1400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7183-71EA-4A92-8609-41ECB53F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F2E6-1ECC-4081-8EBF-C80C6C94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FA67-CD72-4503-BA25-FEC88010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60529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B619225-574D-B275-93E3-69EB72E09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1F82B6A-E111-4B34-A381-71AEBC37E35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0D750F89-AB09-7CC8-398A-7C5CDFCF884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952FED4C-0B03-6CAD-B3F7-E1836F9666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FAB6AA70-C152-FAB0-7206-2FC3E1360AA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6E87073F-3BBB-04CB-9605-90CA8D4AB8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13187B80-D659-8461-CFD3-E08608002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05FA98FC-9F36-B2B9-402B-4F3ED1DF93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1F11D677-6EFB-7B48-8329-4B3AC7F5F65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B146F80B-24CF-20A0-C9AC-95220BDEE99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BBF16392-7480-37E0-BAE2-C45DDA2B91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4242D354-0BA0-DF0E-FAC0-7AF40C92A70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21FFC17D-02B4-2998-A7AC-B45317C4BF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56A609F3-3D03-E76A-06C3-A139937C6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52C218ED-0C62-5CD5-2ED7-48B99A2D6FC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DE089F3A-55C4-F965-810A-73011FD324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E298A4E5-198B-49FD-0D4D-AFB7048E77A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87D2433E-0FBC-2DBB-472F-2295341135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CEB4F944-25CF-2C67-5BDB-3E2187DEB6C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EAE9DC3F-F7A9-C4B6-6EA2-FE1C411246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4688CAC8-1ABE-DE2F-1983-0EEC84CC26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0F02308F-B5BB-BB57-4CD6-459FA204C04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55A07BA7-32C9-98F2-423F-27726A4037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F930AE1B-9901-E7DF-5D8B-FC2B921C753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B37ABBC0-CF43-39F7-8C25-87734EA0DA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86BCA5E1-7756-D13F-8646-51BEAD1F34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BC204F9-47A7-2963-47ED-982A084B26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FA168D96-E948-CABF-903B-E1F47241FEB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D30FBFFA-0EBF-6036-7363-AC0B205EBF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55194D32-4021-F879-572D-24FF8E8ABA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36A83BE-05C4-506B-2ABD-7C7361EAE8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A584FE0E-3875-4EF9-73EB-2C0802243A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2F4224C-32DB-04FC-618C-26789D0B97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F30FA418-ABB2-2D07-1CBA-C18B78B7E9E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61FAA570-8026-100F-D0CA-F427E0C632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D887AE64-23FB-5974-5A14-D574E1C962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5B6F3980-8F45-EB27-9D1E-2B08865E9D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BFE95380-F304-45BA-2DE6-52BF960CD3E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702333B8-9354-B534-C71B-1CDE834B4F1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638646FC-DE16-E1B1-54B1-954C8504ED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5687AFBB-F511-77AC-8688-C6DC628BF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AABB6AEE-6786-3DF6-DA75-8B0E8E180A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010D21E0-497F-4CA2-E187-F8AA942CB2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13C32190-395D-6325-5E60-279D2B993D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17794D65-809A-3EE4-40D5-C30F54AD0D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08A4C8E5-B310-BFA5-AF1A-1E93660702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88E47FAC-8638-644F-4AA4-14BAA7F2F4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B34A044D-71DC-C161-E992-85977AE4E6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DBC4C683-AF23-D091-3339-E5E80EAFCC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177346D2-7A10-B152-430F-7692A7EDB4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7D426D56-D233-DC06-76C7-883977A79A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CE8D845B-5256-5130-9EDF-0FCEB180378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92AFAD39-3440-2281-B74A-0B6FE479DA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A256F438-9F44-9A3E-91BF-BF1B66B8A05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B26F1AC1-E657-D21D-FDB9-9CB0956102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DAE37514-0515-B1EA-3F9B-44A2FBF4C2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4D67B33E-CA8A-C3B1-2141-4C85E0CD1E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97069B2B-9716-03B6-AF81-8EE4BCB6E27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957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79BA-620F-4443-807B-BE44F36F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709738"/>
            <a:ext cx="9430811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A625-6442-4047-B545-433C44512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589463"/>
            <a:ext cx="94308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EAA30-3B1A-4BEA-9835-33D20724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6440-3149-446F-8105-485333B1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EDB1-D604-4E10-B334-5DB30349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6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825625"/>
            <a:ext cx="468405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6B04C-FB9E-4A9E-8892-4B5B70289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2" y="1825625"/>
            <a:ext cx="468405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2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89993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598679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04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6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D3CB-0541-46AD-B35E-0E0A1375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EFDE-1D7D-46B8-AB55-A3C02EDD1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2153" cy="5403850"/>
          </a:xfrm>
        </p:spPr>
        <p:txBody>
          <a:bodyPr/>
          <a:lstStyle>
            <a:lvl1pPr>
              <a:defRPr sz="3200"/>
            </a:lvl1pPr>
            <a:lvl2pPr>
              <a:defRPr sz="2800" b="1"/>
            </a:lvl2pPr>
            <a:lvl3pPr>
              <a:defRPr sz="2400" b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D2F5-DB36-4943-8A14-96AFC488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C07D4-6597-444C-9EFD-62021AE7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D0D2C-70E8-4A24-9727-BEAF10B1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E0F6-7216-48A1-8BCA-770C6DE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833905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BEBD-5F1A-4111-A7F2-1CE82C9A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0517FB-4008-4F68-B193-482971BA7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6C5F-0885-458F-9B21-47E60171B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86F2E-B752-4D78-8DC4-C96A1A00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37751-8BB8-4224-870A-A2953E76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CE94-BD7E-44B3-9B5E-67D4BD31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535039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3CBE-1EA9-4E8B-A281-C50B792E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EB1A0-A59D-4CB9-BABB-C6BF1D2E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265B-940D-433C-AD76-2D6A4244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B98E-314F-45C4-9A64-AD3FAE0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49F32-B214-4A0C-8669-7FE4BA44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618870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4A6D-DAA1-4551-A093-3C36C1C8C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5FDA9-71CD-4B86-B291-BEBA43D8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F5B1-B635-4479-A426-B1D4066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3098-8769-47C3-80B2-C2942F98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9297-65D4-45BE-BE6C-5531FC6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778441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498770-5483-773B-4916-4A4C078251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152046 w 12188938"/>
              <a:gd name="connsiteY21" fmla="*/ 3893917 h 6857992"/>
              <a:gd name="connsiteX22" fmla="*/ 124874 w 12188938"/>
              <a:gd name="connsiteY22" fmla="*/ 3973187 h 6857992"/>
              <a:gd name="connsiteX23" fmla="*/ 152046 w 12188938"/>
              <a:gd name="connsiteY23" fmla="*/ 3893917 h 6857992"/>
              <a:gd name="connsiteX24" fmla="*/ 638431 w 12188938"/>
              <a:gd name="connsiteY24" fmla="*/ 3886118 h 6857992"/>
              <a:gd name="connsiteX25" fmla="*/ 591851 w 12188938"/>
              <a:gd name="connsiteY25" fmla="*/ 3954475 h 6857992"/>
              <a:gd name="connsiteX26" fmla="*/ 638431 w 12188938"/>
              <a:gd name="connsiteY26" fmla="*/ 3886118 h 6857992"/>
              <a:gd name="connsiteX27" fmla="*/ 2020621 w 12188938"/>
              <a:gd name="connsiteY27" fmla="*/ 3879602 h 6857992"/>
              <a:gd name="connsiteX28" fmla="*/ 1970159 w 12188938"/>
              <a:gd name="connsiteY28" fmla="*/ 3940557 h 6857992"/>
              <a:gd name="connsiteX29" fmla="*/ 2020621 w 12188938"/>
              <a:gd name="connsiteY29" fmla="*/ 3879602 h 6857992"/>
              <a:gd name="connsiteX30" fmla="*/ 1438182 w 12188938"/>
              <a:gd name="connsiteY30" fmla="*/ 3868995 h 6857992"/>
              <a:gd name="connsiteX31" fmla="*/ 1438182 w 12188938"/>
              <a:gd name="connsiteY31" fmla="*/ 3947246 h 6857992"/>
              <a:gd name="connsiteX32" fmla="*/ 1438182 w 12188938"/>
              <a:gd name="connsiteY32" fmla="*/ 3868995 h 6857992"/>
              <a:gd name="connsiteX33" fmla="*/ 1765862 w 12188938"/>
              <a:gd name="connsiteY33" fmla="*/ 3862391 h 6857992"/>
              <a:gd name="connsiteX34" fmla="*/ 1738637 w 12188938"/>
              <a:gd name="connsiteY34" fmla="*/ 3951206 h 6857992"/>
              <a:gd name="connsiteX35" fmla="*/ 1765862 w 12188938"/>
              <a:gd name="connsiteY35" fmla="*/ 3862391 h 6857992"/>
              <a:gd name="connsiteX36" fmla="*/ 1154678 w 12188938"/>
              <a:gd name="connsiteY36" fmla="*/ 3861266 h 6857992"/>
              <a:gd name="connsiteX37" fmla="*/ 1154678 w 12188938"/>
              <a:gd name="connsiteY37" fmla="*/ 3939811 h 6857992"/>
              <a:gd name="connsiteX38" fmla="*/ 1154678 w 12188938"/>
              <a:gd name="connsiteY38" fmla="*/ 3861266 h 6857992"/>
              <a:gd name="connsiteX39" fmla="*/ 878722 w 12188938"/>
              <a:gd name="connsiteY39" fmla="*/ 3858367 h 6857992"/>
              <a:gd name="connsiteX40" fmla="*/ 902082 w 12188938"/>
              <a:gd name="connsiteY40" fmla="*/ 3947246 h 6857992"/>
              <a:gd name="connsiteX41" fmla="*/ 878722 w 12188938"/>
              <a:gd name="connsiteY41" fmla="*/ 3858367 h 6857992"/>
              <a:gd name="connsiteX42" fmla="*/ 449757 w 12188938"/>
              <a:gd name="connsiteY42" fmla="*/ 3849853 h 6857992"/>
              <a:gd name="connsiteX43" fmla="*/ 368452 w 12188938"/>
              <a:gd name="connsiteY43" fmla="*/ 3914667 h 6857992"/>
              <a:gd name="connsiteX44" fmla="*/ 449757 w 12188938"/>
              <a:gd name="connsiteY44" fmla="*/ 3849853 h 6857992"/>
              <a:gd name="connsiteX45" fmla="*/ 11651208 w 12188938"/>
              <a:gd name="connsiteY45" fmla="*/ 3796213 h 6857992"/>
              <a:gd name="connsiteX46" fmla="*/ 11600851 w 12188938"/>
              <a:gd name="connsiteY46" fmla="*/ 3856978 h 6857992"/>
              <a:gd name="connsiteX47" fmla="*/ 11651208 w 12188938"/>
              <a:gd name="connsiteY47" fmla="*/ 3796213 h 6857992"/>
              <a:gd name="connsiteX48" fmla="*/ 11969505 w 12188938"/>
              <a:gd name="connsiteY48" fmla="*/ 3789255 h 6857992"/>
              <a:gd name="connsiteX49" fmla="*/ 11946215 w 12188938"/>
              <a:gd name="connsiteY49" fmla="*/ 3878313 h 6857992"/>
              <a:gd name="connsiteX50" fmla="*/ 11969505 w 12188938"/>
              <a:gd name="connsiteY50" fmla="*/ 3789255 h 6857992"/>
              <a:gd name="connsiteX51" fmla="*/ 11015833 w 12188938"/>
              <a:gd name="connsiteY51" fmla="*/ 3747231 h 6857992"/>
              <a:gd name="connsiteX52" fmla="*/ 11008064 w 12188938"/>
              <a:gd name="connsiteY52" fmla="*/ 3829375 h 6857992"/>
              <a:gd name="connsiteX53" fmla="*/ 11015833 w 12188938"/>
              <a:gd name="connsiteY53" fmla="*/ 3747231 h 6857992"/>
              <a:gd name="connsiteX54" fmla="*/ 10638051 w 12188938"/>
              <a:gd name="connsiteY54" fmla="*/ 3736359 h 6857992"/>
              <a:gd name="connsiteX55" fmla="*/ 10680915 w 12188938"/>
              <a:gd name="connsiteY55" fmla="*/ 3804381 h 6857992"/>
              <a:gd name="connsiteX56" fmla="*/ 10638051 w 12188938"/>
              <a:gd name="connsiteY56" fmla="*/ 3736359 h 6857992"/>
              <a:gd name="connsiteX57" fmla="*/ 10264977 w 12188938"/>
              <a:gd name="connsiteY57" fmla="*/ 3722113 h 6857992"/>
              <a:gd name="connsiteX58" fmla="*/ 10233803 w 12188938"/>
              <a:gd name="connsiteY58" fmla="*/ 3811564 h 6857992"/>
              <a:gd name="connsiteX59" fmla="*/ 10264977 w 12188938"/>
              <a:gd name="connsiteY59" fmla="*/ 3722113 h 6857992"/>
              <a:gd name="connsiteX60" fmla="*/ 11255210 w 12188938"/>
              <a:gd name="connsiteY60" fmla="*/ 3710038 h 6857992"/>
              <a:gd name="connsiteX61" fmla="*/ 11305640 w 12188938"/>
              <a:gd name="connsiteY61" fmla="*/ 3785221 h 6857992"/>
              <a:gd name="connsiteX62" fmla="*/ 11255210 w 12188938"/>
              <a:gd name="connsiteY62" fmla="*/ 3710038 h 6857992"/>
              <a:gd name="connsiteX63" fmla="*/ 343061 w 12188938"/>
              <a:gd name="connsiteY63" fmla="*/ 3611056 h 6857992"/>
              <a:gd name="connsiteX64" fmla="*/ 327601 w 12188938"/>
              <a:gd name="connsiteY64" fmla="*/ 3703799 h 6857992"/>
              <a:gd name="connsiteX65" fmla="*/ 343061 w 12188938"/>
              <a:gd name="connsiteY65" fmla="*/ 3611056 h 6857992"/>
              <a:gd name="connsiteX66" fmla="*/ 2040279 w 12188938"/>
              <a:gd name="connsiteY66" fmla="*/ 3578335 h 6857992"/>
              <a:gd name="connsiteX67" fmla="*/ 2090709 w 12188938"/>
              <a:gd name="connsiteY67" fmla="*/ 3650011 h 6857992"/>
              <a:gd name="connsiteX68" fmla="*/ 2040279 w 12188938"/>
              <a:gd name="connsiteY68" fmla="*/ 3578335 h 6857992"/>
              <a:gd name="connsiteX69" fmla="*/ 99393 w 12188938"/>
              <a:gd name="connsiteY69" fmla="*/ 3575932 h 6857992"/>
              <a:gd name="connsiteX70" fmla="*/ 149855 w 12188938"/>
              <a:gd name="connsiteY70" fmla="*/ 3647887 h 6857992"/>
              <a:gd name="connsiteX71" fmla="*/ 99393 w 12188938"/>
              <a:gd name="connsiteY71" fmla="*/ 3575932 h 6857992"/>
              <a:gd name="connsiteX72" fmla="*/ 801257 w 12188938"/>
              <a:gd name="connsiteY72" fmla="*/ 3571806 h 6857992"/>
              <a:gd name="connsiteX73" fmla="*/ 847929 w 12188938"/>
              <a:gd name="connsiteY73" fmla="*/ 3639458 h 6857992"/>
              <a:gd name="connsiteX74" fmla="*/ 801257 w 12188938"/>
              <a:gd name="connsiteY74" fmla="*/ 3571806 h 6857992"/>
              <a:gd name="connsiteX75" fmla="*/ 1771669 w 12188938"/>
              <a:gd name="connsiteY75" fmla="*/ 3571447 h 6857992"/>
              <a:gd name="connsiteX76" fmla="*/ 1775551 w 12188938"/>
              <a:gd name="connsiteY76" fmla="*/ 3653562 h 6857992"/>
              <a:gd name="connsiteX77" fmla="*/ 1771669 w 12188938"/>
              <a:gd name="connsiteY77" fmla="*/ 3571447 h 6857992"/>
              <a:gd name="connsiteX78" fmla="*/ 1531232 w 12188938"/>
              <a:gd name="connsiteY78" fmla="*/ 3567584 h 6857992"/>
              <a:gd name="connsiteX79" fmla="*/ 1515737 w 12188938"/>
              <a:gd name="connsiteY79" fmla="*/ 3661291 h 6857992"/>
              <a:gd name="connsiteX80" fmla="*/ 1531232 w 12188938"/>
              <a:gd name="connsiteY80" fmla="*/ 3567584 h 6857992"/>
              <a:gd name="connsiteX81" fmla="*/ 576083 w 12188938"/>
              <a:gd name="connsiteY81" fmla="*/ 3560820 h 6857992"/>
              <a:gd name="connsiteX82" fmla="*/ 579988 w 12188938"/>
              <a:gd name="connsiteY82" fmla="*/ 3657427 h 6857992"/>
              <a:gd name="connsiteX83" fmla="*/ 576083 w 12188938"/>
              <a:gd name="connsiteY83" fmla="*/ 3560820 h 6857992"/>
              <a:gd name="connsiteX84" fmla="*/ 1243735 w 12188938"/>
              <a:gd name="connsiteY84" fmla="*/ 3554060 h 6857992"/>
              <a:gd name="connsiteX85" fmla="*/ 1267115 w 12188938"/>
              <a:gd name="connsiteY85" fmla="*/ 3621974 h 6857992"/>
              <a:gd name="connsiteX86" fmla="*/ 1298288 w 12188938"/>
              <a:gd name="connsiteY86" fmla="*/ 3607677 h 6857992"/>
              <a:gd name="connsiteX87" fmla="*/ 1243735 w 12188938"/>
              <a:gd name="connsiteY87" fmla="*/ 3554060 h 6857992"/>
              <a:gd name="connsiteX88" fmla="*/ 1069080 w 12188938"/>
              <a:gd name="connsiteY88" fmla="*/ 3514450 h 6857992"/>
              <a:gd name="connsiteX89" fmla="*/ 1057493 w 12188938"/>
              <a:gd name="connsiteY89" fmla="*/ 3603329 h 6857992"/>
              <a:gd name="connsiteX90" fmla="*/ 1069080 w 12188938"/>
              <a:gd name="connsiteY90" fmla="*/ 3514450 h 6857992"/>
              <a:gd name="connsiteX91" fmla="*/ 11577350 w 12188938"/>
              <a:gd name="connsiteY91" fmla="*/ 3430849 h 6857992"/>
              <a:gd name="connsiteX92" fmla="*/ 11534652 w 12188938"/>
              <a:gd name="connsiteY92" fmla="*/ 3506317 h 6857992"/>
              <a:gd name="connsiteX93" fmla="*/ 11577350 w 12188938"/>
              <a:gd name="connsiteY93" fmla="*/ 3430849 h 6857992"/>
              <a:gd name="connsiteX94" fmla="*/ 12105571 w 12188938"/>
              <a:gd name="connsiteY94" fmla="*/ 3430847 h 6857992"/>
              <a:gd name="connsiteX95" fmla="*/ 12160022 w 12188938"/>
              <a:gd name="connsiteY95" fmla="*/ 3498761 h 6857992"/>
              <a:gd name="connsiteX96" fmla="*/ 12105571 w 12188938"/>
              <a:gd name="connsiteY96" fmla="*/ 3430847 h 6857992"/>
              <a:gd name="connsiteX97" fmla="*/ 11825923 w 12188938"/>
              <a:gd name="connsiteY97" fmla="*/ 3416356 h 6857992"/>
              <a:gd name="connsiteX98" fmla="*/ 11794935 w 12188938"/>
              <a:gd name="connsiteY98" fmla="*/ 3488207 h 6857992"/>
              <a:gd name="connsiteX99" fmla="*/ 11825923 w 12188938"/>
              <a:gd name="connsiteY99" fmla="*/ 3416356 h 6857992"/>
              <a:gd name="connsiteX100" fmla="*/ 11297784 w 12188938"/>
              <a:gd name="connsiteY100" fmla="*/ 3380614 h 6857992"/>
              <a:gd name="connsiteX101" fmla="*/ 11239709 w 12188938"/>
              <a:gd name="connsiteY101" fmla="*/ 3448527 h 6857992"/>
              <a:gd name="connsiteX102" fmla="*/ 11297784 w 12188938"/>
              <a:gd name="connsiteY102" fmla="*/ 3380614 h 6857992"/>
              <a:gd name="connsiteX103" fmla="*/ 10284650 w 12188938"/>
              <a:gd name="connsiteY103" fmla="*/ 3366124 h 6857992"/>
              <a:gd name="connsiteX104" fmla="*/ 10261360 w 12188938"/>
              <a:gd name="connsiteY104" fmla="*/ 3459057 h 6857992"/>
              <a:gd name="connsiteX105" fmla="*/ 10284650 w 12188938"/>
              <a:gd name="connsiteY105" fmla="*/ 3366124 h 6857992"/>
              <a:gd name="connsiteX106" fmla="*/ 10933029 w 12188938"/>
              <a:gd name="connsiteY106" fmla="*/ 3359362 h 6857992"/>
              <a:gd name="connsiteX107" fmla="*/ 10983552 w 12188938"/>
              <a:gd name="connsiteY107" fmla="*/ 3434478 h 6857992"/>
              <a:gd name="connsiteX108" fmla="*/ 10933029 w 12188938"/>
              <a:gd name="connsiteY108" fmla="*/ 3359362 h 6857992"/>
              <a:gd name="connsiteX109" fmla="*/ 10579447 w 12188938"/>
              <a:gd name="connsiteY109" fmla="*/ 3355210 h 6857992"/>
              <a:gd name="connsiteX110" fmla="*/ 10649317 w 12188938"/>
              <a:gd name="connsiteY110" fmla="*/ 3416018 h 6857992"/>
              <a:gd name="connsiteX111" fmla="*/ 10579447 w 12188938"/>
              <a:gd name="connsiteY111" fmla="*/ 3355210 h 6857992"/>
              <a:gd name="connsiteX112" fmla="*/ 1915689 w 12188938"/>
              <a:gd name="connsiteY112" fmla="*/ 3277771 h 6857992"/>
              <a:gd name="connsiteX113" fmla="*/ 1896321 w 12188938"/>
              <a:gd name="connsiteY113" fmla="*/ 3359884 h 6857992"/>
              <a:gd name="connsiteX114" fmla="*/ 1915689 w 12188938"/>
              <a:gd name="connsiteY114" fmla="*/ 3277771 h 6857992"/>
              <a:gd name="connsiteX115" fmla="*/ 1698041 w 12188938"/>
              <a:gd name="connsiteY115" fmla="*/ 3245892 h 6857992"/>
              <a:gd name="connsiteX116" fmla="*/ 1682547 w 12188938"/>
              <a:gd name="connsiteY116" fmla="*/ 3335065 h 6857992"/>
              <a:gd name="connsiteX117" fmla="*/ 1698041 w 12188938"/>
              <a:gd name="connsiteY117" fmla="*/ 3245892 h 6857992"/>
              <a:gd name="connsiteX118" fmla="*/ 1104067 w 12188938"/>
              <a:gd name="connsiteY118" fmla="*/ 3224638 h 6857992"/>
              <a:gd name="connsiteX119" fmla="*/ 1061284 w 12188938"/>
              <a:gd name="connsiteY119" fmla="*/ 3296199 h 6857992"/>
              <a:gd name="connsiteX120" fmla="*/ 1104067 w 12188938"/>
              <a:gd name="connsiteY120" fmla="*/ 3224638 h 6857992"/>
              <a:gd name="connsiteX121" fmla="*/ 1383806 w 12188938"/>
              <a:gd name="connsiteY121" fmla="*/ 3220776 h 6857992"/>
              <a:gd name="connsiteX122" fmla="*/ 1430332 w 12188938"/>
              <a:gd name="connsiteY122" fmla="*/ 3299346 h 6857992"/>
              <a:gd name="connsiteX123" fmla="*/ 1383806 w 12188938"/>
              <a:gd name="connsiteY123" fmla="*/ 3220776 h 6857992"/>
              <a:gd name="connsiteX124" fmla="*/ 804868 w 12188938"/>
              <a:gd name="connsiteY124" fmla="*/ 3191793 h 6857992"/>
              <a:gd name="connsiteX125" fmla="*/ 785446 w 12188938"/>
              <a:gd name="connsiteY125" fmla="*/ 3277771 h 6857992"/>
              <a:gd name="connsiteX126" fmla="*/ 804868 w 12188938"/>
              <a:gd name="connsiteY126" fmla="*/ 3191793 h 6857992"/>
              <a:gd name="connsiteX127" fmla="*/ 482687 w 12188938"/>
              <a:gd name="connsiteY127" fmla="*/ 3191410 h 6857992"/>
              <a:gd name="connsiteX128" fmla="*/ 455563 w 12188938"/>
              <a:gd name="connsiteY128" fmla="*/ 3195805 h 6857992"/>
              <a:gd name="connsiteX129" fmla="*/ 514013 w 12188938"/>
              <a:gd name="connsiteY129" fmla="*/ 3267146 h 6857992"/>
              <a:gd name="connsiteX130" fmla="*/ 482687 w 12188938"/>
              <a:gd name="connsiteY130" fmla="*/ 3191410 h 6857992"/>
              <a:gd name="connsiteX131" fmla="*/ 218915 w 12188938"/>
              <a:gd name="connsiteY131" fmla="*/ 3177302 h 6857992"/>
              <a:gd name="connsiteX132" fmla="*/ 187741 w 12188938"/>
              <a:gd name="connsiteY132" fmla="*/ 3267244 h 6857992"/>
              <a:gd name="connsiteX133" fmla="*/ 218915 w 12188938"/>
              <a:gd name="connsiteY133" fmla="*/ 3177302 h 6857992"/>
              <a:gd name="connsiteX134" fmla="*/ 2152903 w 12188938"/>
              <a:gd name="connsiteY134" fmla="*/ 1624906 h 6857992"/>
              <a:gd name="connsiteX135" fmla="*/ 2152903 w 12188938"/>
              <a:gd name="connsiteY135" fmla="*/ 5233079 h 6857992"/>
              <a:gd name="connsiteX136" fmla="*/ 10036020 w 12188938"/>
              <a:gd name="connsiteY136" fmla="*/ 5233079 h 6857992"/>
              <a:gd name="connsiteX137" fmla="*/ 10036020 w 12188938"/>
              <a:gd name="connsiteY137" fmla="*/ 3459281 h 6857992"/>
              <a:gd name="connsiteX138" fmla="*/ 10047194 w 12188938"/>
              <a:gd name="connsiteY138" fmla="*/ 3454934 h 6857992"/>
              <a:gd name="connsiteX139" fmla="*/ 10038968 w 12188938"/>
              <a:gd name="connsiteY139" fmla="*/ 3375592 h 6857992"/>
              <a:gd name="connsiteX140" fmla="*/ 10036020 w 12188938"/>
              <a:gd name="connsiteY140" fmla="*/ 3374870 h 6857992"/>
              <a:gd name="connsiteX141" fmla="*/ 10036020 w 12188938"/>
              <a:gd name="connsiteY141" fmla="*/ 1624906 h 6857992"/>
              <a:gd name="connsiteX142" fmla="*/ 0 w 12188938"/>
              <a:gd name="connsiteY142" fmla="*/ 0 h 6857992"/>
              <a:gd name="connsiteX143" fmla="*/ 12188938 w 12188938"/>
              <a:gd name="connsiteY143" fmla="*/ 0 h 6857992"/>
              <a:gd name="connsiteX144" fmla="*/ 12188938 w 12188938"/>
              <a:gd name="connsiteY144" fmla="*/ 6857992 h 6857992"/>
              <a:gd name="connsiteX145" fmla="*/ 0 w 12188938"/>
              <a:gd name="connsiteY145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2152903" y="1624906"/>
                </a:moveTo>
                <a:lnTo>
                  <a:pt x="2152903" y="5233079"/>
                </a:lnTo>
                <a:lnTo>
                  <a:pt x="10036020" y="5233079"/>
                </a:lnTo>
                <a:lnTo>
                  <a:pt x="10036020" y="3459281"/>
                </a:lnTo>
                <a:lnTo>
                  <a:pt x="10047194" y="3454934"/>
                </a:lnTo>
                <a:cubicBezTo>
                  <a:pt x="10075852" y="3435526"/>
                  <a:pt x="10071530" y="3391335"/>
                  <a:pt x="10038968" y="3375592"/>
                </a:cubicBezTo>
                <a:lnTo>
                  <a:pt x="10036020" y="3374870"/>
                </a:lnTo>
                <a:lnTo>
                  <a:pt x="10036020" y="1624906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52217" y="3001754"/>
            <a:ext cx="7883117" cy="854493"/>
          </a:xfrm>
          <a:noFill/>
          <a:ln>
            <a:noFill/>
          </a:ln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315263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A2DA2D8-BB25-E131-004D-ACBE1B9EA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40F6BA14-F5B5-2F34-8C1B-9B8A330268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6D89AF7-5741-D08C-84C8-07B5B8606B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A8B4CF5-9293-003E-5144-EDEB56D54C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C50D73B3-4A36-5890-16FF-AED8704C89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0AEC7F53-89AD-A485-EC6B-00A5706573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D84C9D37-1170-4EB4-ED70-E05DAFA3BD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6AE4F683-1E70-DC80-93B2-549E8108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FEC45CD3-F8FD-F421-290E-CF497760A1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26">
              <a:extLst>
                <a:ext uri="{FF2B5EF4-FFF2-40B4-BE49-F238E27FC236}">
                  <a16:creationId xmlns:a16="http://schemas.microsoft.com/office/drawing/2014/main" id="{B50F7E45-BF10-E35E-1E16-062693274C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076EB8B3-67CF-E9BC-B22B-3270FB9D7C0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90C426C2-5F68-B02E-B3F5-2DB77586D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939D3E53-4321-B75A-2DD6-833855C453B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325CEE8F-C148-DE06-635A-6F66B880845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1">
              <a:extLst>
                <a:ext uri="{FF2B5EF4-FFF2-40B4-BE49-F238E27FC236}">
                  <a16:creationId xmlns:a16="http://schemas.microsoft.com/office/drawing/2014/main" id="{1697BD3F-3D2E-CF71-6056-AF93C19A382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2">
              <a:extLst>
                <a:ext uri="{FF2B5EF4-FFF2-40B4-BE49-F238E27FC236}">
                  <a16:creationId xmlns:a16="http://schemas.microsoft.com/office/drawing/2014/main" id="{4553FD95-9610-6795-5731-D25FBFB0EA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53">
              <a:extLst>
                <a:ext uri="{FF2B5EF4-FFF2-40B4-BE49-F238E27FC236}">
                  <a16:creationId xmlns:a16="http://schemas.microsoft.com/office/drawing/2014/main" id="{823D4E7F-DAD2-49DA-C989-91B4C913C0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54">
              <a:extLst>
                <a:ext uri="{FF2B5EF4-FFF2-40B4-BE49-F238E27FC236}">
                  <a16:creationId xmlns:a16="http://schemas.microsoft.com/office/drawing/2014/main" id="{D3743014-3D69-3447-A46C-3A6C658A4E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55">
              <a:extLst>
                <a:ext uri="{FF2B5EF4-FFF2-40B4-BE49-F238E27FC236}">
                  <a16:creationId xmlns:a16="http://schemas.microsoft.com/office/drawing/2014/main" id="{42B193DF-E868-146D-5656-ABB628E312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56">
              <a:extLst>
                <a:ext uri="{FF2B5EF4-FFF2-40B4-BE49-F238E27FC236}">
                  <a16:creationId xmlns:a16="http://schemas.microsoft.com/office/drawing/2014/main" id="{F127E0DF-50A8-EDB7-2BC8-FB0CC062D3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57">
              <a:extLst>
                <a:ext uri="{FF2B5EF4-FFF2-40B4-BE49-F238E27FC236}">
                  <a16:creationId xmlns:a16="http://schemas.microsoft.com/office/drawing/2014/main" id="{A0614DB5-3561-F276-D1ED-4F1AC8043F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59">
              <a:extLst>
                <a:ext uri="{FF2B5EF4-FFF2-40B4-BE49-F238E27FC236}">
                  <a16:creationId xmlns:a16="http://schemas.microsoft.com/office/drawing/2014/main" id="{224615FC-4B38-34C7-4960-EACC7E9EF5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60">
              <a:extLst>
                <a:ext uri="{FF2B5EF4-FFF2-40B4-BE49-F238E27FC236}">
                  <a16:creationId xmlns:a16="http://schemas.microsoft.com/office/drawing/2014/main" id="{40182095-EA28-5F57-42F3-BEBC296E33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61">
              <a:extLst>
                <a:ext uri="{FF2B5EF4-FFF2-40B4-BE49-F238E27FC236}">
                  <a16:creationId xmlns:a16="http://schemas.microsoft.com/office/drawing/2014/main" id="{8EEC5226-271B-6F2F-08BA-BE08E9AC9E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9CA9C2E-31DD-C211-A618-75DE4D59AA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1512E56-0F58-3ED0-D112-7E492470E8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36694377-BD19-0E28-AAFB-B16A188E12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BF70F2ED-DBC0-14C6-8C93-D03C52F418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EBEE308B-3692-5DFE-8288-B39B73C1B0C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723322EC-E6E1-7BF2-5777-AFFB40EB38D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36F64B84-3EF3-0336-E31D-1900D3F82A5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E2D95DE9-755B-BED6-D9DD-3D489710BAD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5B188953-81D8-F1D8-EAB1-B16EA465FE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E938D2A3-731D-14FA-5AC1-5A09FDFE5E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04868594-2E3C-8C17-DD06-B934D998A5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21">
              <a:extLst>
                <a:ext uri="{FF2B5EF4-FFF2-40B4-BE49-F238E27FC236}">
                  <a16:creationId xmlns:a16="http://schemas.microsoft.com/office/drawing/2014/main" id="{8F391B06-6BF4-F09A-5029-827CC1AADE8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EAE0753A-8C6C-0084-996F-F422326ABF6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8A72E333-4D07-9E6C-3364-20E6BF0093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764DCE3C-AC09-C5AA-A59F-AE7C060C1B1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6D40AE31-768A-4165-1541-77EFE893427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5A1DFF50-D38F-452D-335A-7BF11BCF4E3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28C71A38-CB27-194C-3BDB-8BEEA6343E1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CA22F211-AD8D-4D67-5D7D-A15A931B1C1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DA993201-E092-6CD3-16C5-9DC6E97E8B9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E8FEB319-1A2F-C2FB-8DB0-EB8AAECD40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E6733EDD-D8E3-F8ED-28F0-470C914430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00651CA7-D575-19AD-8BE6-D2AFC89243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24CEB6EF-9F97-9FF6-BADB-368DF2EFC4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6BA13401-5E20-1A49-FA13-6B35B9FB25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60F36D79-6E7B-8D83-CC57-17A40BB74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44">
              <a:extLst>
                <a:ext uri="{FF2B5EF4-FFF2-40B4-BE49-F238E27FC236}">
                  <a16:creationId xmlns:a16="http://schemas.microsoft.com/office/drawing/2014/main" id="{6443D0D1-1A86-1A64-CDC3-B54F7364C1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45">
              <a:extLst>
                <a:ext uri="{FF2B5EF4-FFF2-40B4-BE49-F238E27FC236}">
                  <a16:creationId xmlns:a16="http://schemas.microsoft.com/office/drawing/2014/main" id="{21074F2E-8AA1-99B0-4672-A80D4E365A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5" name="Freeform 46">
              <a:extLst>
                <a:ext uri="{FF2B5EF4-FFF2-40B4-BE49-F238E27FC236}">
                  <a16:creationId xmlns:a16="http://schemas.microsoft.com/office/drawing/2014/main" id="{C18E176E-E7FA-F80E-312B-A3975B22F9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6" name="Freeform 47">
              <a:extLst>
                <a:ext uri="{FF2B5EF4-FFF2-40B4-BE49-F238E27FC236}">
                  <a16:creationId xmlns:a16="http://schemas.microsoft.com/office/drawing/2014/main" id="{8FA78FFC-1FF3-9F36-08EE-574B9EB062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7" name="Freeform 48">
              <a:extLst>
                <a:ext uri="{FF2B5EF4-FFF2-40B4-BE49-F238E27FC236}">
                  <a16:creationId xmlns:a16="http://schemas.microsoft.com/office/drawing/2014/main" id="{6B1572ED-28DA-4E71-13F7-88E5F3B65F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8" name="Freeform 49">
              <a:extLst>
                <a:ext uri="{FF2B5EF4-FFF2-40B4-BE49-F238E27FC236}">
                  <a16:creationId xmlns:a16="http://schemas.microsoft.com/office/drawing/2014/main" id="{ABA1E5A1-C5D3-9380-9F31-44BD200EC2C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6F73BEA8-80FF-F02C-391B-D56508E3D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0" name="Freeform 106">
              <a:extLst>
                <a:ext uri="{FF2B5EF4-FFF2-40B4-BE49-F238E27FC236}">
                  <a16:creationId xmlns:a16="http://schemas.microsoft.com/office/drawing/2014/main" id="{DF39E377-C1C9-5119-972F-16E73733114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76AC089-DD2C-5DFB-C1F1-2F6A05F9C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64091" y="896112"/>
            <a:ext cx="6724202" cy="506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7894" y="1084993"/>
            <a:ext cx="5064754" cy="2352356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6" y="896112"/>
            <a:ext cx="4394245" cy="5065776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5082B6-8A15-D00B-45F6-C5C1803E45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643" y="3445698"/>
            <a:ext cx="3837256" cy="2472818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 marL="228600" indent="0" algn="ctr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2pPr>
            <a:lvl3pPr marL="262890" indent="0" algn="ctr">
              <a:lnSpc>
                <a:spcPct val="100000"/>
              </a:lnSpc>
              <a:spcBef>
                <a:spcPts val="1000"/>
              </a:spcBef>
              <a:buNone/>
              <a:defRPr sz="1800"/>
            </a:lvl3pPr>
            <a:lvl4pPr marL="548640" indent="0" algn="ctr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/>
            </a:lvl4pPr>
            <a:lvl5pPr marL="548640" indent="0" algn="ctr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355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453497"/>
            <a:ext cx="7323472" cy="14473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69847" y="1970360"/>
            <a:ext cx="7323473" cy="3936663"/>
          </a:xfrm>
        </p:spPr>
        <p:txBody>
          <a:bodyPr anchor="t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/>
            </a:lvl1pPr>
            <a:lvl2pPr marL="514350" indent="-2857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2pPr>
            <a:lvl3pPr marL="822960" indent="-2857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1097280" indent="-1714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/>
            </a:lvl4pPr>
            <a:lvl5pPr marL="1371600" indent="-171450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5E76BAB-D3E2-7A86-4382-6897A8FDD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5C76E7-AB26-88E2-D65E-2E3C77D66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7F12763-35ED-ABA1-B1B9-ECA0300EC7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28C6819-E6F6-EC0A-3915-2210ED5FD5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D35D55BE-4E02-8709-08CD-DCDF028896A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B00E110-F53B-CB17-400D-884883FAD2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AFD5A261-446E-BFC4-FC12-80FDF4169D7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B6FED30E-9001-44A0-E5C7-E032D0F3DC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26FDAFD-9C45-1171-4C16-15BF244630E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FE69A4E5-9E23-CC9D-7DFE-C1AF1DE799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43086FAB-AC19-CDF5-6420-B753EA91CC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1CE06729-10BE-4FF7-7378-D0839A5B290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C0E85AE-019E-239F-3641-132EE08697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27436FA2-8F0F-0124-E6EA-C19287C4FC0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257506A8-2AF8-FD30-07C5-A8B673B4FB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C15BD99-2D70-3136-347B-31CD7D03DC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B67F2992-4C5D-965F-7EA2-7A62C5AB60E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68E6C9D5-7A68-0715-7E5B-B00F232220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A5762283-7319-03B2-6625-12FB72339F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71B8ED3D-B51C-BE7D-804A-BEA721B80F3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900799BD-6359-DC82-2EE9-5C17C30156D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1C980C29-373A-1E8A-06EA-4EC3DEB1CE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7551F4D8-61F0-8E45-0F0A-5353AD19927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95280895-3875-4458-0CFD-6E7F91E4B1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C447D48F-E082-2C64-AACC-5F1576670B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45386F34-1F3F-7822-9E58-F69B57DAD5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714F5E2C-ADCA-B188-9558-A8C41DACCA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7904DF4A-7F05-9B74-762F-750A11C2608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22FA525D-7C59-B943-0521-9341A78CD4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AD48A9A0-6DB2-78B2-B64A-ACF109E50C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241CCA94-4C69-C42C-63CF-26A8A45BE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2C65A2DC-4AC0-1BAA-B531-78961040F6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06F81422-C9FD-27B8-4FD6-B1F44C74BE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6BD26277-6152-C324-088E-7147EFBC3C2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4133AE4-D5B2-6E80-0D7F-5E4A58260B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119C911C-0392-118F-BC19-A1D54BDD35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3C640776-EA30-99EB-34B0-58B773C472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BB4FF007-C784-E1F8-AB7E-408FB7A394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22B235A3-3685-6CD1-96A0-C8512B09C6A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74119689-F1DD-1031-494F-BCD12EBFB62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DC996F45-62C2-BF42-C97C-66EDDDE35AC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101F6153-4534-B78A-D1DF-449F4099EC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54F228F9-4FB8-EB4C-943C-EF2F72FD869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7709A6A7-E82C-3874-6F67-4271840CC89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19F404EE-0BE6-27BC-AF9D-66B038678D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FC6D8B1A-C7A0-8524-DBD7-1E660072B2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4BEBEA83-1067-1C49-2A3B-E81B2F0C019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9397A70A-C9D2-C401-46FC-9BA1C496F3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F8CC25E1-6B15-151C-DDD2-8BD3BB16FD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B5B94F62-E440-38E1-2CEB-8A1FD1E7D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A9D624A1-73EF-8770-3F92-424BA9102B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55546E28-143B-34C1-D433-58DCFC45F2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934F6794-119F-9752-BB33-B4F1A8E8C89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0B857804-1586-3CCB-DAF2-3D8D354DFF0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9BD61CB3-B187-0EC3-F40B-8AB7EAA944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FD9AB2F0-7CDD-02F1-691B-A543428F71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DA7792B-F38C-0154-799B-77FA3D92A3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5DA82296-4D29-F99E-333B-17CEEFB8D4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55822684-7F5E-BD3C-0320-626C1FBC82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36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801512"/>
            <a:ext cx="9634011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69848" y="2143673"/>
            <a:ext cx="4684057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7A8CAF3-1FAE-7FBA-8C38-DD5DD84D671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011715" y="2143673"/>
            <a:ext cx="4684058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3A6790-1898-D0E8-7B31-AD25D4EFD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A3301F6-357C-5106-46EF-5B3EE24727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E124881-486A-F813-ACF9-2E3BA46757F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D56BC477-EB03-A424-595E-524F37BAC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565AB45C-D1A6-A17A-C542-772BA155284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904BB6C-F5ED-8DFF-B036-110F2FC279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10ABD89C-73EF-B477-CA65-3CEF324B3D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48FDE29B-5BCF-C62A-C08D-D928FC3EE3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775983CB-8642-6BD6-7AB3-50A9A9AD92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A3354114-7269-0363-2CED-1CBD99F46BD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E90B578C-D745-4EDF-18BE-19B672C69F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17AE01C5-F175-014A-0C35-EFB9D35F55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30">
              <a:extLst>
                <a:ext uri="{FF2B5EF4-FFF2-40B4-BE49-F238E27FC236}">
                  <a16:creationId xmlns:a16="http://schemas.microsoft.com/office/drawing/2014/main" id="{27109D35-0D40-2193-86CF-CA7B1EA02F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43">
              <a:extLst>
                <a:ext uri="{FF2B5EF4-FFF2-40B4-BE49-F238E27FC236}">
                  <a16:creationId xmlns:a16="http://schemas.microsoft.com/office/drawing/2014/main" id="{B3B0E61F-39CA-C638-E586-3169904346C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E9FA92BB-C9F7-547A-FEF6-D32EA7C9ED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2">
              <a:extLst>
                <a:ext uri="{FF2B5EF4-FFF2-40B4-BE49-F238E27FC236}">
                  <a16:creationId xmlns:a16="http://schemas.microsoft.com/office/drawing/2014/main" id="{036F4FC4-8C3B-5722-66A8-04D7E1528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3">
              <a:extLst>
                <a:ext uri="{FF2B5EF4-FFF2-40B4-BE49-F238E27FC236}">
                  <a16:creationId xmlns:a16="http://schemas.microsoft.com/office/drawing/2014/main" id="{082304EB-477E-2BBB-8B35-BE8C8D61C3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4">
              <a:extLst>
                <a:ext uri="{FF2B5EF4-FFF2-40B4-BE49-F238E27FC236}">
                  <a16:creationId xmlns:a16="http://schemas.microsoft.com/office/drawing/2014/main" id="{3B1FEA6A-6F55-573A-848F-2999C7D1542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5">
              <a:extLst>
                <a:ext uri="{FF2B5EF4-FFF2-40B4-BE49-F238E27FC236}">
                  <a16:creationId xmlns:a16="http://schemas.microsoft.com/office/drawing/2014/main" id="{8DAB311A-18F7-420B-92C7-05BB6A9F554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6">
              <a:extLst>
                <a:ext uri="{FF2B5EF4-FFF2-40B4-BE49-F238E27FC236}">
                  <a16:creationId xmlns:a16="http://schemas.microsoft.com/office/drawing/2014/main" id="{2F325AAB-EA6A-02FF-754B-0A4E006A91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7">
              <a:extLst>
                <a:ext uri="{FF2B5EF4-FFF2-40B4-BE49-F238E27FC236}">
                  <a16:creationId xmlns:a16="http://schemas.microsoft.com/office/drawing/2014/main" id="{33EB401C-E57D-4947-1B52-479C7EB514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59">
              <a:extLst>
                <a:ext uri="{FF2B5EF4-FFF2-40B4-BE49-F238E27FC236}">
                  <a16:creationId xmlns:a16="http://schemas.microsoft.com/office/drawing/2014/main" id="{F36F278B-A343-E8DA-0326-0BAA5C359C0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0">
              <a:extLst>
                <a:ext uri="{FF2B5EF4-FFF2-40B4-BE49-F238E27FC236}">
                  <a16:creationId xmlns:a16="http://schemas.microsoft.com/office/drawing/2014/main" id="{75CEA8B8-037B-6E32-DC03-4D69B48E87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61">
              <a:extLst>
                <a:ext uri="{FF2B5EF4-FFF2-40B4-BE49-F238E27FC236}">
                  <a16:creationId xmlns:a16="http://schemas.microsoft.com/office/drawing/2014/main" id="{0750FF30-E715-A055-FDB5-5FBB1399F1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95B024E-124E-1BC8-C87E-55DD94DC0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BB42C21E-CEDC-DE66-D3BE-9E6F84F8A85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165741D4-6654-EE6C-5C25-D031CF6E836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93AA392-38B9-FABA-D596-5FE777CEF1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6C4B3426-CA18-322E-FAD2-68CA57C88C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81588C45-2E4B-17BA-4906-1CCF740474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DA454BD8-CCA4-362B-1E1B-F000E48F79C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9C2F7464-8655-05FA-0D45-937FA184760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CBF0AFC3-49AC-4859-41E6-99B7D887E5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A9584A9C-E593-995F-BEF3-9BA643B3B99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9ABF9FD4-9EC0-B18C-1703-57603EE4339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id="{3006FB98-4614-8E65-BDB7-4ABC46F86D8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ADEF27A7-4A41-1CD1-2966-CC4B22BBBF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52E4D2A-9859-3E6C-B672-45B1890E76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69FB932A-70B3-DDE9-2A45-D7233E0AC6B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81A25C00-74E0-0A5D-1B6F-A3BA18F01EF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AF7C227D-4849-8B09-14B2-1B5B19F19F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BEB72F39-DB42-7745-A1B5-4DDAFDF8C4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31176FBB-3E88-5B85-B3AA-003738DBBB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5E70B554-0EA2-DB2E-C339-630BFE7BB5B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52CF37B3-817A-F2FE-427F-8786F8E4A0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9FDE06FB-F594-CA07-18B7-74BB016945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A6E63572-A398-D4E7-A1C9-251A89022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74999035-4967-C240-A98E-1E549DBA462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B0498BD8-0F82-65B3-3AF6-89367D95999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74E935AD-4D41-3ECF-41ED-F4867DD468C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8617919B-E5DC-00F6-D38E-9CCCD4F5EC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B2E0D53A-FCAA-3B78-C1C5-E83F9B8475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9C236E82-3AFE-05C6-FB40-EE5B49549F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653CB016-2C62-1DC4-0945-9F8BAEC5884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E1684C1D-D63F-7D52-3169-322BAD54C1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988D863A-DD04-ED99-2AE6-CDD9A7787F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2E55BD8C-78DA-EA5D-84CC-8C4A31C805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5" name="Freeform 106">
              <a:extLst>
                <a:ext uri="{FF2B5EF4-FFF2-40B4-BE49-F238E27FC236}">
                  <a16:creationId xmlns:a16="http://schemas.microsoft.com/office/drawing/2014/main" id="{F62CAAE4-EFB3-C382-A2D1-FE7A9482B7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198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801512"/>
            <a:ext cx="9634011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69848" y="2143673"/>
            <a:ext cx="4684057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97A8CAF3-1FAE-7FBA-8C38-DD5DD84D671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011715" y="2143673"/>
            <a:ext cx="4684058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3A6790-1898-D0E8-7B31-AD25D4EFD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A3301F6-357C-5106-46EF-5B3EE24727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E124881-486A-F813-ACF9-2E3BA46757F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D56BC477-EB03-A424-595E-524F37BAC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565AB45C-D1A6-A17A-C542-772BA155284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904BB6C-F5ED-8DFF-B036-110F2FC279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10ABD89C-73EF-B477-CA65-3CEF324B3D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48FDE29B-5BCF-C62A-C08D-D928FC3EE3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775983CB-8642-6BD6-7AB3-50A9A9AD92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A3354114-7269-0363-2CED-1CBD99F46BD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E90B578C-D745-4EDF-18BE-19B672C69F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17AE01C5-F175-014A-0C35-EFB9D35F55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30">
              <a:extLst>
                <a:ext uri="{FF2B5EF4-FFF2-40B4-BE49-F238E27FC236}">
                  <a16:creationId xmlns:a16="http://schemas.microsoft.com/office/drawing/2014/main" id="{27109D35-0D40-2193-86CF-CA7B1EA02F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43">
              <a:extLst>
                <a:ext uri="{FF2B5EF4-FFF2-40B4-BE49-F238E27FC236}">
                  <a16:creationId xmlns:a16="http://schemas.microsoft.com/office/drawing/2014/main" id="{B3B0E61F-39CA-C638-E586-3169904346C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E9FA92BB-C9F7-547A-FEF6-D32EA7C9ED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2">
              <a:extLst>
                <a:ext uri="{FF2B5EF4-FFF2-40B4-BE49-F238E27FC236}">
                  <a16:creationId xmlns:a16="http://schemas.microsoft.com/office/drawing/2014/main" id="{036F4FC4-8C3B-5722-66A8-04D7E1528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3">
              <a:extLst>
                <a:ext uri="{FF2B5EF4-FFF2-40B4-BE49-F238E27FC236}">
                  <a16:creationId xmlns:a16="http://schemas.microsoft.com/office/drawing/2014/main" id="{082304EB-477E-2BBB-8B35-BE8C8D61C3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4">
              <a:extLst>
                <a:ext uri="{FF2B5EF4-FFF2-40B4-BE49-F238E27FC236}">
                  <a16:creationId xmlns:a16="http://schemas.microsoft.com/office/drawing/2014/main" id="{3B1FEA6A-6F55-573A-848F-2999C7D1542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5">
              <a:extLst>
                <a:ext uri="{FF2B5EF4-FFF2-40B4-BE49-F238E27FC236}">
                  <a16:creationId xmlns:a16="http://schemas.microsoft.com/office/drawing/2014/main" id="{8DAB311A-18F7-420B-92C7-05BB6A9F554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6">
              <a:extLst>
                <a:ext uri="{FF2B5EF4-FFF2-40B4-BE49-F238E27FC236}">
                  <a16:creationId xmlns:a16="http://schemas.microsoft.com/office/drawing/2014/main" id="{2F325AAB-EA6A-02FF-754B-0A4E006A91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7">
              <a:extLst>
                <a:ext uri="{FF2B5EF4-FFF2-40B4-BE49-F238E27FC236}">
                  <a16:creationId xmlns:a16="http://schemas.microsoft.com/office/drawing/2014/main" id="{33EB401C-E57D-4947-1B52-479C7EB514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59">
              <a:extLst>
                <a:ext uri="{FF2B5EF4-FFF2-40B4-BE49-F238E27FC236}">
                  <a16:creationId xmlns:a16="http://schemas.microsoft.com/office/drawing/2014/main" id="{F36F278B-A343-E8DA-0326-0BAA5C359C0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0">
              <a:extLst>
                <a:ext uri="{FF2B5EF4-FFF2-40B4-BE49-F238E27FC236}">
                  <a16:creationId xmlns:a16="http://schemas.microsoft.com/office/drawing/2014/main" id="{75CEA8B8-037B-6E32-DC03-4D69B48E87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61">
              <a:extLst>
                <a:ext uri="{FF2B5EF4-FFF2-40B4-BE49-F238E27FC236}">
                  <a16:creationId xmlns:a16="http://schemas.microsoft.com/office/drawing/2014/main" id="{0750FF30-E715-A055-FDB5-5FBB1399F1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95B024E-124E-1BC8-C87E-55DD94DC0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BB42C21E-CEDC-DE66-D3BE-9E6F84F8A85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165741D4-6654-EE6C-5C25-D031CF6E836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93AA392-38B9-FABA-D596-5FE777CEF1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6C4B3426-CA18-322E-FAD2-68CA57C88C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81588C45-2E4B-17BA-4906-1CCF740474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DA454BD8-CCA4-362B-1E1B-F000E48F79C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9C2F7464-8655-05FA-0D45-937FA184760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CBF0AFC3-49AC-4859-41E6-99B7D887E5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A9584A9C-E593-995F-BEF3-9BA643B3B99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9ABF9FD4-9EC0-B18C-1703-57603EE4339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id="{3006FB98-4614-8E65-BDB7-4ABC46F86D8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ADEF27A7-4A41-1CD1-2966-CC4B22BBBF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52E4D2A-9859-3E6C-B672-45B1890E76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69FB932A-70B3-DDE9-2A45-D7233E0AC6B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81A25C00-74E0-0A5D-1B6F-A3BA18F01EF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AF7C227D-4849-8B09-14B2-1B5B19F19F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BEB72F39-DB42-7745-A1B5-4DDAFDF8C4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31176FBB-3E88-5B85-B3AA-003738DBBB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5E70B554-0EA2-DB2E-C339-630BFE7BB5B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52CF37B3-817A-F2FE-427F-8786F8E4A0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9FDE06FB-F594-CA07-18B7-74BB016945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A6E63572-A398-D4E7-A1C9-251A89022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74999035-4967-C240-A98E-1E549DBA462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B0498BD8-0F82-65B3-3AF6-89367D95999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74E935AD-4D41-3ECF-41ED-F4867DD468C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8617919B-E5DC-00F6-D38E-9CCCD4F5EC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B2E0D53A-FCAA-3B78-C1C5-E83F9B8475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9C236E82-3AFE-05C6-FB40-EE5B49549F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653CB016-2C62-1DC4-0945-9F8BAEC5884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E1684C1D-D63F-7D52-3169-322BAD54C1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988D863A-DD04-ED99-2AE6-CDD9A7787F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2E55BD8C-78DA-EA5D-84CC-8C4A31C805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5" name="Freeform 106">
              <a:extLst>
                <a:ext uri="{FF2B5EF4-FFF2-40B4-BE49-F238E27FC236}">
                  <a16:creationId xmlns:a16="http://schemas.microsoft.com/office/drawing/2014/main" id="{F62CAAE4-EFB3-C382-A2D1-FE7A9482B7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702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pictur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735DAE3-0E24-0A0A-A809-7253765BC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69271"/>
            <a:ext cx="12192000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903B4B-F1A6-94A7-078A-B4C68C246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id="{AC98AFCA-7C91-7B19-CB80-F8350444329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51">
              <a:extLst>
                <a:ext uri="{FF2B5EF4-FFF2-40B4-BE49-F238E27FC236}">
                  <a16:creationId xmlns:a16="http://schemas.microsoft.com/office/drawing/2014/main" id="{CB407C79-96ED-0BC2-46BF-3F886B79750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52">
              <a:extLst>
                <a:ext uri="{FF2B5EF4-FFF2-40B4-BE49-F238E27FC236}">
                  <a16:creationId xmlns:a16="http://schemas.microsoft.com/office/drawing/2014/main" id="{2462403D-89DE-67CB-A647-2BCD9B1F52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53">
              <a:extLst>
                <a:ext uri="{FF2B5EF4-FFF2-40B4-BE49-F238E27FC236}">
                  <a16:creationId xmlns:a16="http://schemas.microsoft.com/office/drawing/2014/main" id="{997116C1-F796-5F41-F35A-ADD7DC16E8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54">
              <a:extLst>
                <a:ext uri="{FF2B5EF4-FFF2-40B4-BE49-F238E27FC236}">
                  <a16:creationId xmlns:a16="http://schemas.microsoft.com/office/drawing/2014/main" id="{71E7F9A0-168C-6426-C30D-3D623F4D14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78">
              <a:extLst>
                <a:ext uri="{FF2B5EF4-FFF2-40B4-BE49-F238E27FC236}">
                  <a16:creationId xmlns:a16="http://schemas.microsoft.com/office/drawing/2014/main" id="{6B4A3BAC-E54A-A3B6-487A-5702AC78CD6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79">
              <a:extLst>
                <a:ext uri="{FF2B5EF4-FFF2-40B4-BE49-F238E27FC236}">
                  <a16:creationId xmlns:a16="http://schemas.microsoft.com/office/drawing/2014/main" id="{7D2925F7-1816-0796-537B-B852C1D39A2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80">
              <a:extLst>
                <a:ext uri="{FF2B5EF4-FFF2-40B4-BE49-F238E27FC236}">
                  <a16:creationId xmlns:a16="http://schemas.microsoft.com/office/drawing/2014/main" id="{48ACB1E9-30D8-1021-C382-249D939F38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84">
              <a:extLst>
                <a:ext uri="{FF2B5EF4-FFF2-40B4-BE49-F238E27FC236}">
                  <a16:creationId xmlns:a16="http://schemas.microsoft.com/office/drawing/2014/main" id="{85C35004-429A-4A73-0645-9E554094035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06">
              <a:extLst>
                <a:ext uri="{FF2B5EF4-FFF2-40B4-BE49-F238E27FC236}">
                  <a16:creationId xmlns:a16="http://schemas.microsoft.com/office/drawing/2014/main" id="{9ACC5F1B-742F-8016-2904-34B43E0AAF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08">
              <a:extLst>
                <a:ext uri="{FF2B5EF4-FFF2-40B4-BE49-F238E27FC236}">
                  <a16:creationId xmlns:a16="http://schemas.microsoft.com/office/drawing/2014/main" id="{B2BDA3AD-3D6E-8507-FFED-D3C2ECD16D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12">
              <a:extLst>
                <a:ext uri="{FF2B5EF4-FFF2-40B4-BE49-F238E27FC236}">
                  <a16:creationId xmlns:a16="http://schemas.microsoft.com/office/drawing/2014/main" id="{420B721A-01AB-EA84-32C3-29E13F3A826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0">
              <a:extLst>
                <a:ext uri="{FF2B5EF4-FFF2-40B4-BE49-F238E27FC236}">
                  <a16:creationId xmlns:a16="http://schemas.microsoft.com/office/drawing/2014/main" id="{DB8DCF08-DF2E-9211-37CE-C6A335A50D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31">
              <a:extLst>
                <a:ext uri="{FF2B5EF4-FFF2-40B4-BE49-F238E27FC236}">
                  <a16:creationId xmlns:a16="http://schemas.microsoft.com/office/drawing/2014/main" id="{4C9BE349-ECC5-C8F9-A180-88327C426A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35">
              <a:extLst>
                <a:ext uri="{FF2B5EF4-FFF2-40B4-BE49-F238E27FC236}">
                  <a16:creationId xmlns:a16="http://schemas.microsoft.com/office/drawing/2014/main" id="{C2584340-9504-3A74-8DE7-DAB89AF9D3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1">
              <a:extLst>
                <a:ext uri="{FF2B5EF4-FFF2-40B4-BE49-F238E27FC236}">
                  <a16:creationId xmlns:a16="http://schemas.microsoft.com/office/drawing/2014/main" id="{ACB31481-346C-7D4E-2B9E-2BB08261F3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9A7A6595-5BA0-C1DC-5336-02D992CADF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AC191D5F-6C04-342D-5436-CBFEF06849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5A48FF74-766E-1D48-BE27-37C5A45DA0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43">
              <a:extLst>
                <a:ext uri="{FF2B5EF4-FFF2-40B4-BE49-F238E27FC236}">
                  <a16:creationId xmlns:a16="http://schemas.microsoft.com/office/drawing/2014/main" id="{EC2C900A-ECB1-058A-4CF7-E309C3608AD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51">
              <a:extLst>
                <a:ext uri="{FF2B5EF4-FFF2-40B4-BE49-F238E27FC236}">
                  <a16:creationId xmlns:a16="http://schemas.microsoft.com/office/drawing/2014/main" id="{9B333AF5-0804-0D5E-DC7F-49E62B28E3F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52">
              <a:extLst>
                <a:ext uri="{FF2B5EF4-FFF2-40B4-BE49-F238E27FC236}">
                  <a16:creationId xmlns:a16="http://schemas.microsoft.com/office/drawing/2014/main" id="{C8BCCE8A-08C8-0951-210F-F1E3004DBF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54">
              <a:extLst>
                <a:ext uri="{FF2B5EF4-FFF2-40B4-BE49-F238E27FC236}">
                  <a16:creationId xmlns:a16="http://schemas.microsoft.com/office/drawing/2014/main" id="{0447D30B-CDC3-A4A4-19A0-4203E4E79B8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59">
              <a:extLst>
                <a:ext uri="{FF2B5EF4-FFF2-40B4-BE49-F238E27FC236}">
                  <a16:creationId xmlns:a16="http://schemas.microsoft.com/office/drawing/2014/main" id="{E1CEE16B-E9B2-FC7B-9DE4-D846EF2BF7C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43">
              <a:extLst>
                <a:ext uri="{FF2B5EF4-FFF2-40B4-BE49-F238E27FC236}">
                  <a16:creationId xmlns:a16="http://schemas.microsoft.com/office/drawing/2014/main" id="{5F1288FF-642E-5CAD-945F-1DADD069BB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6694FBEA-0303-B7AF-2759-3036553F0B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52">
              <a:extLst>
                <a:ext uri="{FF2B5EF4-FFF2-40B4-BE49-F238E27FC236}">
                  <a16:creationId xmlns:a16="http://schemas.microsoft.com/office/drawing/2014/main" id="{03D1DD93-B546-2562-E146-1E9BC0B965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53">
              <a:extLst>
                <a:ext uri="{FF2B5EF4-FFF2-40B4-BE49-F238E27FC236}">
                  <a16:creationId xmlns:a16="http://schemas.microsoft.com/office/drawing/2014/main" id="{6AF8539D-3307-9A46-AE40-91D4184624D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54">
              <a:extLst>
                <a:ext uri="{FF2B5EF4-FFF2-40B4-BE49-F238E27FC236}">
                  <a16:creationId xmlns:a16="http://schemas.microsoft.com/office/drawing/2014/main" id="{9FDCABBD-3038-BAE5-2FC0-551D2A8E20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78">
              <a:extLst>
                <a:ext uri="{FF2B5EF4-FFF2-40B4-BE49-F238E27FC236}">
                  <a16:creationId xmlns:a16="http://schemas.microsoft.com/office/drawing/2014/main" id="{574CD38C-2BE8-C7A6-2C4C-CD9C08B4DDF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79">
              <a:extLst>
                <a:ext uri="{FF2B5EF4-FFF2-40B4-BE49-F238E27FC236}">
                  <a16:creationId xmlns:a16="http://schemas.microsoft.com/office/drawing/2014/main" id="{2023FBCB-E9D7-79A1-BDDA-F5113E189A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80">
              <a:extLst>
                <a:ext uri="{FF2B5EF4-FFF2-40B4-BE49-F238E27FC236}">
                  <a16:creationId xmlns:a16="http://schemas.microsoft.com/office/drawing/2014/main" id="{34590977-8506-92F9-ED59-F986B61CC3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84">
              <a:extLst>
                <a:ext uri="{FF2B5EF4-FFF2-40B4-BE49-F238E27FC236}">
                  <a16:creationId xmlns:a16="http://schemas.microsoft.com/office/drawing/2014/main" id="{79FEECE8-DEB8-08F4-8101-D3E62696D1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6">
              <a:extLst>
                <a:ext uri="{FF2B5EF4-FFF2-40B4-BE49-F238E27FC236}">
                  <a16:creationId xmlns:a16="http://schemas.microsoft.com/office/drawing/2014/main" id="{D3DDE981-C209-EA51-C6FB-3A73D49DD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8">
              <a:extLst>
                <a:ext uri="{FF2B5EF4-FFF2-40B4-BE49-F238E27FC236}">
                  <a16:creationId xmlns:a16="http://schemas.microsoft.com/office/drawing/2014/main" id="{86D1D9D1-2683-EF0A-DD8C-B670E7D7BE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10">
              <a:extLst>
                <a:ext uri="{FF2B5EF4-FFF2-40B4-BE49-F238E27FC236}">
                  <a16:creationId xmlns:a16="http://schemas.microsoft.com/office/drawing/2014/main" id="{0A6607D4-5BC5-9DE5-14BC-0CA5F64158E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12">
              <a:extLst>
                <a:ext uri="{FF2B5EF4-FFF2-40B4-BE49-F238E27FC236}">
                  <a16:creationId xmlns:a16="http://schemas.microsoft.com/office/drawing/2014/main" id="{3E4F1E44-D528-0977-318B-FA999140A05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30">
              <a:extLst>
                <a:ext uri="{FF2B5EF4-FFF2-40B4-BE49-F238E27FC236}">
                  <a16:creationId xmlns:a16="http://schemas.microsoft.com/office/drawing/2014/main" id="{2B8A12D4-E8DF-3963-622D-0A5314FC2D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31">
              <a:extLst>
                <a:ext uri="{FF2B5EF4-FFF2-40B4-BE49-F238E27FC236}">
                  <a16:creationId xmlns:a16="http://schemas.microsoft.com/office/drawing/2014/main" id="{CE32AB4C-8495-DC06-6FBE-99D5102E1C1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35">
              <a:extLst>
                <a:ext uri="{FF2B5EF4-FFF2-40B4-BE49-F238E27FC236}">
                  <a16:creationId xmlns:a16="http://schemas.microsoft.com/office/drawing/2014/main" id="{FC06C8A4-44E2-FCC8-982E-CA47575E7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141">
              <a:extLst>
                <a:ext uri="{FF2B5EF4-FFF2-40B4-BE49-F238E27FC236}">
                  <a16:creationId xmlns:a16="http://schemas.microsoft.com/office/drawing/2014/main" id="{9FC51A95-1451-D91A-33C2-69EDF465D85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EC10FEDF-5C0F-8E0F-A223-71045552FB9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85F94D8E-5F9B-8C01-8A09-2B12B61207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081BAA2-81DE-18DC-ACD8-68C366FD1E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54C829E6-8192-9A22-C0F4-ABB0EEBA1E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5469357B-00F6-6DEE-B1DA-3CC6A6C934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30">
              <a:extLst>
                <a:ext uri="{FF2B5EF4-FFF2-40B4-BE49-F238E27FC236}">
                  <a16:creationId xmlns:a16="http://schemas.microsoft.com/office/drawing/2014/main" id="{00D2E361-A546-79DE-7792-E9CC2E138B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43">
              <a:extLst>
                <a:ext uri="{FF2B5EF4-FFF2-40B4-BE49-F238E27FC236}">
                  <a16:creationId xmlns:a16="http://schemas.microsoft.com/office/drawing/2014/main" id="{44A97E25-2EF9-F7C9-8FA6-8DEC12AB603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id="{F63B6B5D-7799-E33D-309E-DB26C44F40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032A3A46-63F7-56B9-F11F-72C7BF7AE6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7E7331E6-754B-7B85-A4B8-69AF5658AF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843B4187-D6A1-25B4-C80D-ED0FBC6CD4A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432" y="1003156"/>
            <a:ext cx="6603272" cy="1572356"/>
          </a:xfrm>
        </p:spPr>
        <p:txBody>
          <a:bodyPr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825" y="-5838"/>
            <a:ext cx="3700058" cy="68638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20512" y="2884095"/>
            <a:ext cx="6603272" cy="2803135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spcAft>
                <a:spcPts val="1000"/>
              </a:spcAft>
              <a:defRPr sz="1600"/>
            </a:lvl2pPr>
            <a:lvl3pPr>
              <a:spcAft>
                <a:spcPts val="1000"/>
              </a:spcAft>
              <a:defRPr sz="1400"/>
            </a:lvl3pPr>
            <a:lvl4pPr>
              <a:spcAft>
                <a:spcPts val="1000"/>
              </a:spcAft>
              <a:defRPr sz="1200"/>
            </a:lvl4pPr>
            <a:lvl5pPr>
              <a:spcAft>
                <a:spcPts val="10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330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1F354BF6-8793-18A7-1414-5277192C6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3DF1541E-3D6C-633E-81FB-0B66AFA1662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12845A3B-B7A1-B14C-579E-0DBD1ED1CB6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7" name="Freeform 15">
              <a:extLst>
                <a:ext uri="{FF2B5EF4-FFF2-40B4-BE49-F238E27FC236}">
                  <a16:creationId xmlns:a16="http://schemas.microsoft.com/office/drawing/2014/main" id="{B913274E-32DA-F9FB-883E-A74A00866F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4FE5CF69-1AB3-0948-4917-26C9525AB0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7A849E69-BFA1-A619-68B5-BC0E8241C0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0CC37C4C-1968-F4B8-FC41-54445BB3F5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1" name="Freeform 22">
              <a:extLst>
                <a:ext uri="{FF2B5EF4-FFF2-40B4-BE49-F238E27FC236}">
                  <a16:creationId xmlns:a16="http://schemas.microsoft.com/office/drawing/2014/main" id="{A113A29C-DAFB-B89F-3063-0A9E2E1A386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2" name="Freeform 23">
              <a:extLst>
                <a:ext uri="{FF2B5EF4-FFF2-40B4-BE49-F238E27FC236}">
                  <a16:creationId xmlns:a16="http://schemas.microsoft.com/office/drawing/2014/main" id="{A4856E26-D9A8-E6E2-1893-0489A8C2B1E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3" name="Freeform 26">
              <a:extLst>
                <a:ext uri="{FF2B5EF4-FFF2-40B4-BE49-F238E27FC236}">
                  <a16:creationId xmlns:a16="http://schemas.microsoft.com/office/drawing/2014/main" id="{55F8ABC6-254C-AAF0-AB19-9DB17FB1A8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7C7B5632-9C18-1A19-D167-425D74EF02C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5" name="Freeform 28">
              <a:extLst>
                <a:ext uri="{FF2B5EF4-FFF2-40B4-BE49-F238E27FC236}">
                  <a16:creationId xmlns:a16="http://schemas.microsoft.com/office/drawing/2014/main" id="{98D99975-5166-EEDD-5269-AD315E6313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6" name="Freeform 30">
              <a:extLst>
                <a:ext uri="{FF2B5EF4-FFF2-40B4-BE49-F238E27FC236}">
                  <a16:creationId xmlns:a16="http://schemas.microsoft.com/office/drawing/2014/main" id="{6EC03DA5-48AC-6C9A-CD47-A48C21DC3F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7" name="Freeform 43">
              <a:extLst>
                <a:ext uri="{FF2B5EF4-FFF2-40B4-BE49-F238E27FC236}">
                  <a16:creationId xmlns:a16="http://schemas.microsoft.com/office/drawing/2014/main" id="{E80CA8A9-1656-44D2-FDB7-D25A638574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8" name="Freeform 51">
              <a:extLst>
                <a:ext uri="{FF2B5EF4-FFF2-40B4-BE49-F238E27FC236}">
                  <a16:creationId xmlns:a16="http://schemas.microsoft.com/office/drawing/2014/main" id="{8AAD76AB-06E1-D31F-66BA-40E244D40E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79" name="Freeform 52">
              <a:extLst>
                <a:ext uri="{FF2B5EF4-FFF2-40B4-BE49-F238E27FC236}">
                  <a16:creationId xmlns:a16="http://schemas.microsoft.com/office/drawing/2014/main" id="{CEBBB9C1-C31B-C918-AEB2-289937E9BF1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0" name="Freeform 53">
              <a:extLst>
                <a:ext uri="{FF2B5EF4-FFF2-40B4-BE49-F238E27FC236}">
                  <a16:creationId xmlns:a16="http://schemas.microsoft.com/office/drawing/2014/main" id="{3C98E2EA-481C-9DC8-E8C3-AD7B196386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1" name="Freeform 54">
              <a:extLst>
                <a:ext uri="{FF2B5EF4-FFF2-40B4-BE49-F238E27FC236}">
                  <a16:creationId xmlns:a16="http://schemas.microsoft.com/office/drawing/2014/main" id="{C7735666-307E-E4DF-DFE1-37CE05282A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2" name="Freeform 55">
              <a:extLst>
                <a:ext uri="{FF2B5EF4-FFF2-40B4-BE49-F238E27FC236}">
                  <a16:creationId xmlns:a16="http://schemas.microsoft.com/office/drawing/2014/main" id="{D513C7A0-2185-2FDF-B305-62A9A617C6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3" name="Freeform 56">
              <a:extLst>
                <a:ext uri="{FF2B5EF4-FFF2-40B4-BE49-F238E27FC236}">
                  <a16:creationId xmlns:a16="http://schemas.microsoft.com/office/drawing/2014/main" id="{245291F2-E322-8D27-4DF3-105DB5E33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4" name="Freeform 57">
              <a:extLst>
                <a:ext uri="{FF2B5EF4-FFF2-40B4-BE49-F238E27FC236}">
                  <a16:creationId xmlns:a16="http://schemas.microsoft.com/office/drawing/2014/main" id="{E3C24DA4-D164-90C4-5705-987B3FDE60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5" name="Freeform 59">
              <a:extLst>
                <a:ext uri="{FF2B5EF4-FFF2-40B4-BE49-F238E27FC236}">
                  <a16:creationId xmlns:a16="http://schemas.microsoft.com/office/drawing/2014/main" id="{DCD3B69F-ECCB-7D7B-06DB-9319CE2A344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6" name="Freeform 60">
              <a:extLst>
                <a:ext uri="{FF2B5EF4-FFF2-40B4-BE49-F238E27FC236}">
                  <a16:creationId xmlns:a16="http://schemas.microsoft.com/office/drawing/2014/main" id="{CD90520A-B0D8-5E51-B4ED-123D3F50AD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7" name="Freeform 61">
              <a:extLst>
                <a:ext uri="{FF2B5EF4-FFF2-40B4-BE49-F238E27FC236}">
                  <a16:creationId xmlns:a16="http://schemas.microsoft.com/office/drawing/2014/main" id="{AB4C64C3-BF1E-C9F7-E2F7-4AF783B96F4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8CB69485-DF03-F101-A8FF-065EA10A8A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DA7C8E80-AF02-F905-FC4A-A86ED34FD4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2847328B-3755-7718-3C44-2F7F081675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FC64A42C-8607-DF64-6A2C-0204FCFAB1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077C4D5C-7DC4-8A04-918E-562C74238F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4B42FA8A-6AD6-CDA0-A82F-39E83E015B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2BEABC31-D508-09C6-C02D-55347AEF03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A2F69B55-1245-4B5D-954B-1D92036EE7B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A63BBD12-1A3D-E21E-92ED-2C5363F96A6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7" name="Freeform 16">
              <a:extLst>
                <a:ext uri="{FF2B5EF4-FFF2-40B4-BE49-F238E27FC236}">
                  <a16:creationId xmlns:a16="http://schemas.microsoft.com/office/drawing/2014/main" id="{08AB52FB-A8D3-84C6-86C2-B45F2E41034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8" name="Freeform 17">
              <a:extLst>
                <a:ext uri="{FF2B5EF4-FFF2-40B4-BE49-F238E27FC236}">
                  <a16:creationId xmlns:a16="http://schemas.microsoft.com/office/drawing/2014/main" id="{5F28F92D-6360-3CCB-5302-658C5DCEFA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9" name="Freeform 21">
              <a:extLst>
                <a:ext uri="{FF2B5EF4-FFF2-40B4-BE49-F238E27FC236}">
                  <a16:creationId xmlns:a16="http://schemas.microsoft.com/office/drawing/2014/main" id="{7B9390F6-8067-5A31-8080-7AAB12480BB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0" name="Freeform 25">
              <a:extLst>
                <a:ext uri="{FF2B5EF4-FFF2-40B4-BE49-F238E27FC236}">
                  <a16:creationId xmlns:a16="http://schemas.microsoft.com/office/drawing/2014/main" id="{6B26AE2C-944B-1307-78D7-AEEEF50F2B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1" name="Freeform 29">
              <a:extLst>
                <a:ext uri="{FF2B5EF4-FFF2-40B4-BE49-F238E27FC236}">
                  <a16:creationId xmlns:a16="http://schemas.microsoft.com/office/drawing/2014/main" id="{0D48A696-C994-D2E1-85CE-09F61D222D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2" name="Freeform 31">
              <a:extLst>
                <a:ext uri="{FF2B5EF4-FFF2-40B4-BE49-F238E27FC236}">
                  <a16:creationId xmlns:a16="http://schemas.microsoft.com/office/drawing/2014/main" id="{4E0F117E-13FA-A7F4-4DE1-DABE9EE9BF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3" name="Freeform 32">
              <a:extLst>
                <a:ext uri="{FF2B5EF4-FFF2-40B4-BE49-F238E27FC236}">
                  <a16:creationId xmlns:a16="http://schemas.microsoft.com/office/drawing/2014/main" id="{5D33E3BD-A8E0-88E6-BBAC-CF4BCFE357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4" name="Freeform 33">
              <a:extLst>
                <a:ext uri="{FF2B5EF4-FFF2-40B4-BE49-F238E27FC236}">
                  <a16:creationId xmlns:a16="http://schemas.microsoft.com/office/drawing/2014/main" id="{8FCE892A-A2E4-FA40-1182-4694880B115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5" name="Freeform 34">
              <a:extLst>
                <a:ext uri="{FF2B5EF4-FFF2-40B4-BE49-F238E27FC236}">
                  <a16:creationId xmlns:a16="http://schemas.microsoft.com/office/drawing/2014/main" id="{5F13497C-0B41-5ED9-C8AE-CC88B80667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6" name="Freeform 35">
              <a:extLst>
                <a:ext uri="{FF2B5EF4-FFF2-40B4-BE49-F238E27FC236}">
                  <a16:creationId xmlns:a16="http://schemas.microsoft.com/office/drawing/2014/main" id="{4E997867-F1DE-75E4-7820-76A2BE4A62D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7" name="Freeform 36">
              <a:extLst>
                <a:ext uri="{FF2B5EF4-FFF2-40B4-BE49-F238E27FC236}">
                  <a16:creationId xmlns:a16="http://schemas.microsoft.com/office/drawing/2014/main" id="{A5F69818-9734-1711-5D0F-DF58D19DA38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8" name="Freeform 37">
              <a:extLst>
                <a:ext uri="{FF2B5EF4-FFF2-40B4-BE49-F238E27FC236}">
                  <a16:creationId xmlns:a16="http://schemas.microsoft.com/office/drawing/2014/main" id="{CD5B93AF-2392-75B2-90C6-2B5C1634226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9" name="Freeform 38">
              <a:extLst>
                <a:ext uri="{FF2B5EF4-FFF2-40B4-BE49-F238E27FC236}">
                  <a16:creationId xmlns:a16="http://schemas.microsoft.com/office/drawing/2014/main" id="{847C308E-AA63-4804-603D-D5461F1BE3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0" name="Freeform 39">
              <a:extLst>
                <a:ext uri="{FF2B5EF4-FFF2-40B4-BE49-F238E27FC236}">
                  <a16:creationId xmlns:a16="http://schemas.microsoft.com/office/drawing/2014/main" id="{DD22CFE9-9887-633E-ABF9-E741C29BCD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1" name="Freeform 40">
              <a:extLst>
                <a:ext uri="{FF2B5EF4-FFF2-40B4-BE49-F238E27FC236}">
                  <a16:creationId xmlns:a16="http://schemas.microsoft.com/office/drawing/2014/main" id="{6F303437-2634-2DF2-6A62-21A23DF5D90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2" name="Freeform 41">
              <a:extLst>
                <a:ext uri="{FF2B5EF4-FFF2-40B4-BE49-F238E27FC236}">
                  <a16:creationId xmlns:a16="http://schemas.microsoft.com/office/drawing/2014/main" id="{FB2F3C60-9352-4A48-A4FF-554705ECA8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3" name="Freeform 42">
              <a:extLst>
                <a:ext uri="{FF2B5EF4-FFF2-40B4-BE49-F238E27FC236}">
                  <a16:creationId xmlns:a16="http://schemas.microsoft.com/office/drawing/2014/main" id="{391CEC1C-6647-AEC7-39FA-BDD6B2EB8CE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4" name="Freeform 44">
              <a:extLst>
                <a:ext uri="{FF2B5EF4-FFF2-40B4-BE49-F238E27FC236}">
                  <a16:creationId xmlns:a16="http://schemas.microsoft.com/office/drawing/2014/main" id="{EBD4EB41-4C6B-D041-DCF6-26276E17F5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5" name="Freeform 45">
              <a:extLst>
                <a:ext uri="{FF2B5EF4-FFF2-40B4-BE49-F238E27FC236}">
                  <a16:creationId xmlns:a16="http://schemas.microsoft.com/office/drawing/2014/main" id="{EE7F22ED-40D8-805F-1A3B-425272EA6E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6" name="Freeform 46">
              <a:extLst>
                <a:ext uri="{FF2B5EF4-FFF2-40B4-BE49-F238E27FC236}">
                  <a16:creationId xmlns:a16="http://schemas.microsoft.com/office/drawing/2014/main" id="{368BDE04-B696-C827-6E7A-976191F9B6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7" name="Freeform 47">
              <a:extLst>
                <a:ext uri="{FF2B5EF4-FFF2-40B4-BE49-F238E27FC236}">
                  <a16:creationId xmlns:a16="http://schemas.microsoft.com/office/drawing/2014/main" id="{DCAC48F7-690F-27D0-C9D4-C41C0E27FFA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8" name="Freeform 48">
              <a:extLst>
                <a:ext uri="{FF2B5EF4-FFF2-40B4-BE49-F238E27FC236}">
                  <a16:creationId xmlns:a16="http://schemas.microsoft.com/office/drawing/2014/main" id="{48CEFDBB-3589-4FAB-0FAA-3F389FE32CE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9" name="Freeform 49">
              <a:extLst>
                <a:ext uri="{FF2B5EF4-FFF2-40B4-BE49-F238E27FC236}">
                  <a16:creationId xmlns:a16="http://schemas.microsoft.com/office/drawing/2014/main" id="{1323A3A1-2E78-8EDA-A323-7249BA0BDD4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0" name="Freeform 8">
              <a:extLst>
                <a:ext uri="{FF2B5EF4-FFF2-40B4-BE49-F238E27FC236}">
                  <a16:creationId xmlns:a16="http://schemas.microsoft.com/office/drawing/2014/main" id="{CBA51517-48C8-3C47-180C-136D263A48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1" name="Freeform 106">
              <a:extLst>
                <a:ext uri="{FF2B5EF4-FFF2-40B4-BE49-F238E27FC236}">
                  <a16:creationId xmlns:a16="http://schemas.microsoft.com/office/drawing/2014/main" id="{59AF7265-3281-DC55-47C8-74CC4236DE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382" y="210125"/>
            <a:ext cx="10517416" cy="1475683"/>
          </a:xfrm>
        </p:spPr>
        <p:txBody>
          <a:bodyPr anchor="b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321740"/>
            <a:ext cx="3108960" cy="4071166"/>
          </a:xfrm>
        </p:spPr>
        <p:txBody>
          <a:bodyPr tIns="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1000"/>
              </a:spcAft>
              <a:defRPr sz="1600"/>
            </a:lvl2pPr>
            <a:lvl3pPr>
              <a:spcBef>
                <a:spcPts val="1000"/>
              </a:spcBef>
              <a:spcAft>
                <a:spcPts val="1000"/>
              </a:spcAft>
              <a:defRPr sz="1400"/>
            </a:lvl3pPr>
            <a:lvl4pPr>
              <a:spcBef>
                <a:spcPts val="1000"/>
              </a:spcBef>
              <a:spcAft>
                <a:spcPts val="1000"/>
              </a:spcAft>
              <a:defRPr sz="1200"/>
            </a:lvl4pPr>
            <a:lvl5pPr>
              <a:spcBef>
                <a:spcPts val="1000"/>
              </a:spcBef>
              <a:spcAft>
                <a:spcPts val="10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038599" y="2321740"/>
            <a:ext cx="7315199" cy="407116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1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383" y="232641"/>
            <a:ext cx="9859390" cy="1450982"/>
          </a:xfrm>
        </p:spPr>
        <p:txBody>
          <a:bodyPr anchor="b"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6383" y="2143673"/>
            <a:ext cx="6218593" cy="4238839"/>
          </a:xfrm>
        </p:spPr>
        <p:txBody>
          <a:bodyPr>
            <a:normAutofit/>
          </a:bodyPr>
          <a:lstStyle>
            <a:lvl1pPr marL="0" indent="0">
              <a:spcBef>
                <a:spcPts val="500"/>
              </a:spcBef>
              <a:buFont typeface="Arial" panose="020B0604020202020204" pitchFamily="34" charset="0"/>
              <a:buNone/>
              <a:defRPr sz="1800"/>
            </a:lvl1pPr>
            <a:lvl2pPr marL="228600" indent="0">
              <a:spcBef>
                <a:spcPts val="500"/>
              </a:spcBef>
              <a:buFont typeface="Arial" panose="020B0604020202020204" pitchFamily="34" charset="0"/>
              <a:buNone/>
              <a:defRPr sz="1800"/>
            </a:lvl2pPr>
            <a:lvl3pPr marL="320040" indent="0">
              <a:spcBef>
                <a:spcPts val="500"/>
              </a:spcBef>
              <a:buNone/>
              <a:defRPr sz="1800"/>
            </a:lvl3pPr>
            <a:lvl4pPr marL="411480" indent="0">
              <a:spcBef>
                <a:spcPts val="500"/>
              </a:spcBef>
              <a:buFont typeface="Arial" panose="020B0604020202020204" pitchFamily="34" charset="0"/>
              <a:buNone/>
              <a:defRPr sz="1800"/>
            </a:lvl4pPr>
            <a:lvl5pPr marL="502920" indent="0">
              <a:spcBef>
                <a:spcPts val="500"/>
              </a:spcBef>
              <a:buNone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CDFEBC35-D076-4C4A-E98D-C1CEC612A1F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179013" y="2141445"/>
            <a:ext cx="3516760" cy="423883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  <a:lvl2pPr marL="228600" indent="0">
              <a:spcBef>
                <a:spcPts val="1000"/>
              </a:spcBef>
              <a:buFont typeface="Arial" panose="020B0604020202020204" pitchFamily="34" charset="0"/>
              <a:buNone/>
              <a:defRPr sz="1800"/>
            </a:lvl2pPr>
            <a:lvl3pPr marL="320040" indent="0">
              <a:spcBef>
                <a:spcPts val="1000"/>
              </a:spcBef>
              <a:buNone/>
              <a:defRPr sz="1800"/>
            </a:lvl3pPr>
            <a:lvl4pPr marL="411480" indent="0">
              <a:spcBef>
                <a:spcPts val="1000"/>
              </a:spcBef>
              <a:buFont typeface="Arial" panose="020B0604020202020204" pitchFamily="34" charset="0"/>
              <a:buNone/>
              <a:defRPr sz="1800"/>
            </a:lvl4pPr>
            <a:lvl5pPr marL="502920" indent="0">
              <a:spcBef>
                <a:spcPts val="1000"/>
              </a:spcBef>
              <a:buNone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3A6790-1898-D0E8-7B31-AD25D4EFD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A3301F6-357C-5106-46EF-5B3EE24727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E124881-486A-F813-ACF9-2E3BA46757F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D56BC477-EB03-A424-595E-524F37BAC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565AB45C-D1A6-A17A-C542-772BA155284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904BB6C-F5ED-8DFF-B036-110F2FC279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10ABD89C-73EF-B477-CA65-3CEF324B3D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48FDE29B-5BCF-C62A-C08D-D928FC3EE3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775983CB-8642-6BD6-7AB3-50A9A9AD92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A3354114-7269-0363-2CED-1CBD99F46BD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E90B578C-D745-4EDF-18BE-19B672C69F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17AE01C5-F175-014A-0C35-EFB9D35F55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30">
              <a:extLst>
                <a:ext uri="{FF2B5EF4-FFF2-40B4-BE49-F238E27FC236}">
                  <a16:creationId xmlns:a16="http://schemas.microsoft.com/office/drawing/2014/main" id="{27109D35-0D40-2193-86CF-CA7B1EA02F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43">
              <a:extLst>
                <a:ext uri="{FF2B5EF4-FFF2-40B4-BE49-F238E27FC236}">
                  <a16:creationId xmlns:a16="http://schemas.microsoft.com/office/drawing/2014/main" id="{B3B0E61F-39CA-C638-E586-3169904346C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E9FA92BB-C9F7-547A-FEF6-D32EA7C9EDF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2">
              <a:extLst>
                <a:ext uri="{FF2B5EF4-FFF2-40B4-BE49-F238E27FC236}">
                  <a16:creationId xmlns:a16="http://schemas.microsoft.com/office/drawing/2014/main" id="{036F4FC4-8C3B-5722-66A8-04D7E1528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3">
              <a:extLst>
                <a:ext uri="{FF2B5EF4-FFF2-40B4-BE49-F238E27FC236}">
                  <a16:creationId xmlns:a16="http://schemas.microsoft.com/office/drawing/2014/main" id="{082304EB-477E-2BBB-8B35-BE8C8D61C3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4">
              <a:extLst>
                <a:ext uri="{FF2B5EF4-FFF2-40B4-BE49-F238E27FC236}">
                  <a16:creationId xmlns:a16="http://schemas.microsoft.com/office/drawing/2014/main" id="{3B1FEA6A-6F55-573A-848F-2999C7D1542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5">
              <a:extLst>
                <a:ext uri="{FF2B5EF4-FFF2-40B4-BE49-F238E27FC236}">
                  <a16:creationId xmlns:a16="http://schemas.microsoft.com/office/drawing/2014/main" id="{8DAB311A-18F7-420B-92C7-05BB6A9F554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6">
              <a:extLst>
                <a:ext uri="{FF2B5EF4-FFF2-40B4-BE49-F238E27FC236}">
                  <a16:creationId xmlns:a16="http://schemas.microsoft.com/office/drawing/2014/main" id="{2F325AAB-EA6A-02FF-754B-0A4E006A91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7">
              <a:extLst>
                <a:ext uri="{FF2B5EF4-FFF2-40B4-BE49-F238E27FC236}">
                  <a16:creationId xmlns:a16="http://schemas.microsoft.com/office/drawing/2014/main" id="{33EB401C-E57D-4947-1B52-479C7EB514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59">
              <a:extLst>
                <a:ext uri="{FF2B5EF4-FFF2-40B4-BE49-F238E27FC236}">
                  <a16:creationId xmlns:a16="http://schemas.microsoft.com/office/drawing/2014/main" id="{F36F278B-A343-E8DA-0326-0BAA5C359C0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0">
              <a:extLst>
                <a:ext uri="{FF2B5EF4-FFF2-40B4-BE49-F238E27FC236}">
                  <a16:creationId xmlns:a16="http://schemas.microsoft.com/office/drawing/2014/main" id="{75CEA8B8-037B-6E32-DC03-4D69B48E87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61">
              <a:extLst>
                <a:ext uri="{FF2B5EF4-FFF2-40B4-BE49-F238E27FC236}">
                  <a16:creationId xmlns:a16="http://schemas.microsoft.com/office/drawing/2014/main" id="{0750FF30-E715-A055-FDB5-5FBB1399F1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95B024E-124E-1BC8-C87E-55DD94DC0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BB42C21E-CEDC-DE66-D3BE-9E6F84F8A85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165741D4-6654-EE6C-5C25-D031CF6E836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93AA392-38B9-FABA-D596-5FE777CEF1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6C4B3426-CA18-322E-FAD2-68CA57C88C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81588C45-2E4B-17BA-4906-1CCF740474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DA454BD8-CCA4-362B-1E1B-F000E48F79C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9C2F7464-8655-05FA-0D45-937FA184760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CBF0AFC3-49AC-4859-41E6-99B7D887E5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A9584A9C-E593-995F-BEF3-9BA643B3B99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9ABF9FD4-9EC0-B18C-1703-57603EE4339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id="{3006FB98-4614-8E65-BDB7-4ABC46F86D8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ADEF27A7-4A41-1CD1-2966-CC4B22BBBF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52E4D2A-9859-3E6C-B672-45B1890E76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69FB932A-70B3-DDE9-2A45-D7233E0AC6B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81A25C00-74E0-0A5D-1B6F-A3BA18F01EF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AF7C227D-4849-8B09-14B2-1B5B19F19F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BEB72F39-DB42-7745-A1B5-4DDAFDF8C4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31176FBB-3E88-5B85-B3AA-003738DBBB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5E70B554-0EA2-DB2E-C339-630BFE7BB5B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52CF37B3-817A-F2FE-427F-8786F8E4A0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9FDE06FB-F594-CA07-18B7-74BB016945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A6E63572-A398-D4E7-A1C9-251A89022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74999035-4967-C240-A98E-1E549DBA462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B0498BD8-0F82-65B3-3AF6-89367D95999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74E935AD-4D41-3ECF-41ED-F4867DD468C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8617919B-E5DC-00F6-D38E-9CCCD4F5EC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B2E0D53A-FCAA-3B78-C1C5-E83F9B8475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9C236E82-3AFE-05C6-FB40-EE5B49549F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653CB016-2C62-1DC4-0945-9F8BAEC5884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E1684C1D-D63F-7D52-3169-322BAD54C1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988D863A-DD04-ED99-2AE6-CDD9A7787F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2E55BD8C-78DA-EA5D-84CC-8C4A31C805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5" name="Freeform 106">
              <a:extLst>
                <a:ext uri="{FF2B5EF4-FFF2-40B4-BE49-F238E27FC236}">
                  <a16:creationId xmlns:a16="http://schemas.microsoft.com/office/drawing/2014/main" id="{F62CAAE4-EFB3-C382-A2D1-FE7A9482B7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9303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383" y="357004"/>
            <a:ext cx="10515600" cy="1325563"/>
          </a:xfrm>
        </p:spPr>
        <p:txBody>
          <a:bodyPr anchor="b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05D33D-C113-9E92-92F1-9EA57AC33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5CE2D8B-5DAD-1AE2-5E7F-1BADDB2CB06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5C8A7E1-094D-AB3F-92DF-CB8EA743A8F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DF6EA5CD-D31E-8AAB-FF07-54AFA11006C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2F1B2F70-D97C-95A3-763B-50AD8CED58D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833CB385-54B6-231D-282C-74488CF1E5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FC54B739-423D-580B-9940-793C0030C06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23856F38-A592-6764-9CED-FEDF15E530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BEFE01D4-EF02-76B3-B034-1A5EB417D2F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DB950463-20F5-C684-6C2C-86994DEFCA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65079E25-D95B-8D87-98EF-971FC2051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8055E212-A0B6-1E59-52BB-7C50420321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238BC6F0-3AA0-3DAF-088C-33638A8930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8D0908BF-327D-FE51-06CF-A3072D761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02586D4E-D5CD-1D62-6D85-1D18F1F7C8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46D9B989-7FCE-4F67-AFD3-EE15345567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96F645D1-039B-A8D6-6BB0-2808A11EBC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0B9E8DEE-1D39-F724-8818-CA6E4D7397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6BD5BA02-749A-B58B-0074-452F363C82C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48AB159A-A4D1-BB4E-A7D1-0E96F75A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986C96DD-64A6-A2BB-C59C-5D720FEF51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62F28977-EDA7-76AE-D865-C5E5A2B81A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79839F6A-1FEA-1520-ACC2-345AB77D86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C72EB1EE-43A0-6EA1-BE80-A8AA46B28F2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3C92FD30-AC44-F8F9-AC4C-042A794192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BF349AEB-28FF-6D99-4CF3-FE6B104E43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B2A6C37C-3BE9-C8A4-02F7-66F6914D92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99AA856F-6C5D-5F2D-B5B2-E64E1C61FD4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F28084AC-E3F5-CF94-0A87-02E2D4126B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7D6AB6C5-0BD9-662B-F855-9497B5F6B2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B56E1820-7113-FEB5-5F21-185590D5694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E124D204-586F-6DA8-49BA-5808DCAD45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CB36EBB3-C3E1-FCD5-5480-AC32041BC5A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95523345-4C21-E21A-5C00-6B1E2185750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8A9C73AC-25CC-E375-06A1-95BCEB7E42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0852A279-3862-B8A3-23BB-40558B5B13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6B3DDF95-9C4E-4D0E-E5E8-814599AA35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532C81E1-5831-91E3-D109-64FA7270D33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06195A56-C970-7F84-FF5B-3708850373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C254DEB6-47A6-1FAD-EFBC-A109AFCF3E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FD971EB9-DCF8-5D25-7A37-12BCA95210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E4C90E3E-ED37-6B86-7E32-18FE142BE1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23DEE47-5A86-5C47-E7B9-00DB8333B8C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FA4EE92B-EDB4-FEA8-66D0-EDDAF86697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EFCE34CA-BD64-4C2E-396C-38D82EE0ADB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84800EBA-0F40-9FBE-86CA-DFFE6951605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1591FE44-31F0-B4D2-5EE3-11DA8BB3CCE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7A1CC101-3A20-B4DE-4DDD-95D5235AA1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EBA1388D-2E62-6208-7940-B2A1D610721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30057205-B8FB-58CA-32F1-E93FB6417C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6292B3F9-947D-D3EA-BAB8-E529D537D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774C9848-5461-6E1B-8E49-5CE57C5A81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53EB0085-9D09-41B8-0FDC-D3C8C31D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580DBD87-A839-AE49-4D2D-09882DBEA73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B2A65C64-470E-140F-2FC5-5EE397D079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F10EB910-7BD9-9881-2E9C-00019F24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3AB2DD6-C2F6-9D6B-C459-595FFC6666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850CE3D8-949E-71F9-1F2B-07A0426DDD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9D38ABB4-70D2-017B-AB07-F1FF54BA16C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6383" y="2323118"/>
            <a:ext cx="10515600" cy="4066984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 indent="-228600"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6402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4C8B8A27-DF03-4546-BA93-21C967D57E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58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7" r:id="rId13"/>
    <p:sldLayoutId id="2147483688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9" descr="Photo of a beach with a paddleboarder in the background&#10;">
            <a:extLst>
              <a:ext uri="{FF2B5EF4-FFF2-40B4-BE49-F238E27FC236}">
                <a16:creationId xmlns:a16="http://schemas.microsoft.com/office/drawing/2014/main" id="{EC0D392E-82AA-A0FB-17D0-03C09761DA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/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5224AF3-8A06-5D1E-F762-4E225CD64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Rotary Youth Exchange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70489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5921" y="110363"/>
            <a:ext cx="5064754" cy="2352356"/>
          </a:xfrm>
          <a:noFill/>
        </p:spPr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Nele Hansen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5E2382-4EE8-2ED5-8D79-EE286B12D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4BE324-10F9-936A-975B-0201DAD65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2" y="1705894"/>
            <a:ext cx="5814246" cy="38701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E10474-3F89-9176-BE36-DA1E5DA79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910" y="1286541"/>
            <a:ext cx="2805540" cy="498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3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8E7BA-BD5F-0FCE-3ED4-C069C769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</a:rPr>
              <a:t>Mijn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broer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zus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7F826-4F2C-52A1-9751-3302B5B7B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6A5D90-B519-8AD0-F422-EB1DF73B9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06" y="453497"/>
            <a:ext cx="40671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29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C54B6-9BE0-40DF-D125-E1BF6F44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723" y="171586"/>
            <a:ext cx="4425784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KLJ </a:t>
            </a:r>
            <a:r>
              <a:rPr lang="en-US" dirty="0" err="1">
                <a:latin typeface="+mn-lt"/>
              </a:rPr>
              <a:t>Eigenbilzen</a:t>
            </a:r>
            <a:endParaRPr lang="en-US" dirty="0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4D6F6-CDBC-ABDC-CCE7-0A283CA57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65E14E-BF79-B998-4EDE-02E567643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615" y="1679712"/>
            <a:ext cx="6513816" cy="48853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AE0E4E-C3D4-3180-A175-DF32704E49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" y="1679712"/>
            <a:ext cx="4717428" cy="488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29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CD34-FDB5-485C-19F6-A37753027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4535" y="292926"/>
            <a:ext cx="9634011" cy="1325563"/>
          </a:xfrm>
        </p:spPr>
        <p:txBody>
          <a:bodyPr/>
          <a:lstStyle/>
          <a:p>
            <a:r>
              <a:rPr lang="en-US" dirty="0" err="1">
                <a:latin typeface="+mn-lt"/>
              </a:rPr>
              <a:t>Pyxiscollege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Lanaken</a:t>
            </a:r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190EC-AC49-657B-ABD5-38CCC8F1D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B02684-94F4-CEDE-A214-FF8ED802A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110" y="1439316"/>
            <a:ext cx="3844319" cy="51257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7C6380-8196-ADA0-2A19-57BC66DBD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7" y="1449972"/>
            <a:ext cx="3844319" cy="511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2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760" y="0"/>
            <a:ext cx="8074959" cy="1572356"/>
          </a:xfrm>
          <a:noFill/>
        </p:spPr>
        <p:txBody>
          <a:bodyPr/>
          <a:lstStyle/>
          <a:p>
            <a:r>
              <a:rPr lang="en-US" dirty="0" err="1">
                <a:latin typeface="+mn-lt"/>
              </a:rPr>
              <a:t>Waarom</a:t>
            </a:r>
            <a:r>
              <a:rPr lang="en-US" dirty="0">
                <a:latin typeface="+mn-lt"/>
              </a:rPr>
              <a:t> Rotary Youth Exchange?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5014" y="1362243"/>
            <a:ext cx="7982493" cy="4133513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Zelfstandigheid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Andere cultuur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Andere gewoontes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Internationale vrienden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Andere taal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Levenservaring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Horizon verruimen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2400" dirty="0"/>
              <a:t>Ervaringen van anderen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971D03-31D7-9839-C1FA-1AA1FAF35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66" y="1442785"/>
            <a:ext cx="4485730" cy="448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80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5968-70F7-0180-6448-3547E442E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375" y="258716"/>
            <a:ext cx="10517416" cy="637844"/>
          </a:xfrm>
          <a:noFill/>
        </p:spPr>
        <p:txBody>
          <a:bodyPr>
            <a:noAutofit/>
          </a:bodyPr>
          <a:lstStyle/>
          <a:p>
            <a:r>
              <a:rPr lang="en-US" dirty="0" err="1">
                <a:latin typeface="+mn-lt"/>
              </a:rPr>
              <a:t>Gastbroer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gastzussen</a:t>
            </a:r>
            <a:r>
              <a:rPr lang="en-US" dirty="0">
                <a:latin typeface="+mn-lt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1577D0-4D9B-62B9-B026-36D4B38D48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2" t="-396" b="396"/>
          <a:stretch/>
        </p:blipFill>
        <p:spPr>
          <a:xfrm>
            <a:off x="531793" y="788627"/>
            <a:ext cx="4609848" cy="31182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E3CBE1-B073-C6E8-CB03-782B8EBA76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6" t="28015" r="5992"/>
          <a:stretch/>
        </p:blipFill>
        <p:spPr>
          <a:xfrm>
            <a:off x="6904451" y="3545320"/>
            <a:ext cx="4764565" cy="33126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A7038C-C72E-9882-FD04-2A55DBDD8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93" y="4017197"/>
            <a:ext cx="5047685" cy="28408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579E3A-1616-7754-7A09-47DB6F6D2D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452" y="896560"/>
            <a:ext cx="4800564" cy="360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77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F6D4F-4D72-97ED-019C-D00F8224E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8264" y="150448"/>
            <a:ext cx="5907264" cy="1450982"/>
          </a:xfrm>
        </p:spPr>
        <p:txBody>
          <a:bodyPr/>
          <a:lstStyle/>
          <a:p>
            <a:r>
              <a:rPr lang="nl-BE" dirty="0">
                <a:latin typeface="+mn-lt"/>
              </a:rPr>
              <a:t>Ervaringen in het gezin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B6AF4-F861-1761-7858-B84CDDB2C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560659-C60E-012C-45C0-AAAA4D826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" y="1737919"/>
            <a:ext cx="6837899" cy="51391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4ABE74-F872-7A0D-995D-9F4ECE7DA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459" y="1737919"/>
            <a:ext cx="4888578" cy="513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41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59F6-9B22-C211-4B4C-A2FD4B91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16" y="318499"/>
            <a:ext cx="10515600" cy="696248"/>
          </a:xfrm>
          <a:noFill/>
        </p:spPr>
        <p:txBody>
          <a:bodyPr/>
          <a:lstStyle/>
          <a:p>
            <a:r>
              <a:rPr lang="nl-BE" dirty="0">
                <a:latin typeface="+mn-lt"/>
              </a:rPr>
              <a:t>Mijn traject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4505B-C72D-0780-8E17-2D37C9B98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AF330-5F95-4B41-FCBB-5F604DDA85C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43916" y="1264880"/>
            <a:ext cx="11112462" cy="5372226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Infomoment van de 3 Rotaryclubs van Genk over het Long term Rotary Exchange Program</a:t>
            </a:r>
            <a:r>
              <a:rPr lang="nl-BE" sz="2600" dirty="0">
                <a:sym typeface="Wingdings" panose="05000000000000000000" pitchFamily="2" charset="2"/>
              </a:rPr>
              <a:t> e</a:t>
            </a:r>
            <a:r>
              <a:rPr lang="nl-BE" sz="2600" dirty="0"/>
              <a:t>erste kennismaking met Johan en Kristof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Application form invullen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Interview met Rotary District (18/11)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Thuisgesprek met Johan en Kristof (08/01), ook bij de andere gastgezinnen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Start Italiaanse lessen (17/04)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Oriënteringsweekend Rotary (19/04 – 21/04)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Officiële bevestiging van RYE naar Italië (06/05)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Eerste contact met gastgezin in Sardinië (17/05)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Aperitief van de gouverneur (23/06)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600" dirty="0"/>
              <a:t>Vertrek naar Sardinië (07/09)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604630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17D90A-A7F6-1575-8438-93A42858C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6472719" cy="4260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380C4B-BAD3-B953-905D-5A4392334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19" y="2568539"/>
            <a:ext cx="5719281" cy="428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04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118422-4BB4-E55F-0C62-72262ABD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43864-E721-2597-9638-69F473907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4670"/>
            <a:ext cx="5857875" cy="4619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764099-0412-D2C7-E7D8-A2CD985FB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824" y="784582"/>
            <a:ext cx="5946176" cy="540420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28A8D2D-3310-B6A6-10B9-2448C2CBDAC1}"/>
              </a:ext>
            </a:extLst>
          </p:cNvPr>
          <p:cNvCxnSpPr>
            <a:cxnSpLocks/>
          </p:cNvCxnSpPr>
          <p:nvPr/>
        </p:nvCxnSpPr>
        <p:spPr>
          <a:xfrm>
            <a:off x="4387065" y="2722652"/>
            <a:ext cx="3955551" cy="14178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97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BA4B-D089-942F-7FA4-5A2396135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850" y="27673"/>
            <a:ext cx="9634011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Sassari – </a:t>
            </a:r>
            <a:r>
              <a:rPr lang="en-US" dirty="0" err="1">
                <a:latin typeface="+mn-lt"/>
              </a:rPr>
              <a:t>Sardinië</a:t>
            </a:r>
            <a:endParaRPr lang="en-BE" dirty="0">
              <a:latin typeface="+mn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BF5353-D191-9DEB-4472-5222E7176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1FCAFD-9E87-4424-C427-3EEFF983B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075"/>
            <a:ext cx="4514850" cy="6257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93E94F-DD6C-EA20-C618-7930A6AE2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150" y="4407506"/>
            <a:ext cx="4514850" cy="2533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F78C05-7386-5C60-0307-55DA80335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850" y="3892470"/>
            <a:ext cx="4514850" cy="300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54D3F6-28AC-F21D-DF4E-D5F09484C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150" y="1397606"/>
            <a:ext cx="451485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82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BEC0-0A69-B410-4F40-9CD26CCB6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</a:rPr>
              <a:t>Mijn</a:t>
            </a:r>
            <a:r>
              <a:rPr lang="en-US" dirty="0">
                <a:latin typeface="+mn-lt"/>
              </a:rPr>
              <a:t> school – </a:t>
            </a:r>
            <a:r>
              <a:rPr lang="en-US" dirty="0" err="1">
                <a:latin typeface="+mn-lt"/>
              </a:rPr>
              <a:t>Convitto</a:t>
            </a:r>
            <a:r>
              <a:rPr lang="en-US" dirty="0">
                <a:latin typeface="+mn-lt"/>
              </a:rPr>
              <a:t> Nazionale </a:t>
            </a:r>
            <a:r>
              <a:rPr lang="en-US" dirty="0" err="1">
                <a:latin typeface="+mn-lt"/>
              </a:rPr>
              <a:t>Canopoleno</a:t>
            </a:r>
            <a:r>
              <a:rPr lang="en-US" dirty="0">
                <a:latin typeface="+mn-lt"/>
              </a:rPr>
              <a:t> Sassari</a:t>
            </a:r>
            <a:endParaRPr lang="en-BE" dirty="0">
              <a:latin typeface="+mn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7B3822-0944-4D42-0E30-477BF8418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288C62-1E0E-4EE7-1636-3D59DB89E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7" y="2033587"/>
            <a:ext cx="6017925" cy="37199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215C74-222C-CA63-5ECA-838990BBA177}"/>
              </a:ext>
            </a:extLst>
          </p:cNvPr>
          <p:cNvSpPr txBox="1"/>
          <p:nvPr/>
        </p:nvSpPr>
        <p:spPr>
          <a:xfrm>
            <a:off x="7387119" y="2311685"/>
            <a:ext cx="41713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Classico </a:t>
            </a:r>
            <a:r>
              <a:rPr lang="en-US" sz="2000" dirty="0" err="1">
                <a:solidFill>
                  <a:schemeClr val="tx2"/>
                </a:solidFill>
              </a:rPr>
              <a:t>Europeo</a:t>
            </a:r>
            <a:endParaRPr lang="en-US" sz="20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chemeClr val="tx2"/>
                </a:solidFill>
              </a:rPr>
              <a:t>6 dagen school, van 8u – 13u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chemeClr val="tx2"/>
                </a:solidFill>
              </a:rPr>
              <a:t>Naschoolse activiteiten op school</a:t>
            </a:r>
          </a:p>
          <a:p>
            <a:endParaRPr lang="nl-BE" sz="20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chemeClr val="tx2"/>
                </a:solidFill>
              </a:rPr>
              <a:t>Piano leren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chemeClr val="tx2"/>
                </a:solidFill>
              </a:rPr>
              <a:t>Tennissen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chemeClr val="tx2"/>
                </a:solidFill>
              </a:rPr>
              <a:t>Jeugdbeweging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chemeClr val="tx2"/>
                </a:solidFill>
              </a:rPr>
              <a:t>Zwemmen/surfen </a:t>
            </a:r>
          </a:p>
        </p:txBody>
      </p:sp>
    </p:spTree>
    <p:extLst>
      <p:ext uri="{BB962C8B-B14F-4D97-AF65-F5344CB8AC3E}">
        <p14:creationId xmlns:p14="http://schemas.microsoft.com/office/powerpoint/2010/main" val="2863955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0F94E-E7DB-281A-B6F2-5467E406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</a:rPr>
              <a:t>Waarom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Italië</a:t>
            </a:r>
            <a:r>
              <a:rPr lang="en-US" dirty="0">
                <a:latin typeface="+mn-lt"/>
              </a:rPr>
              <a:t>?</a:t>
            </a:r>
            <a:endParaRPr lang="en-BE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78B26-D165-FC32-33C2-796B749E2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522746"/>
            <a:ext cx="9634011" cy="4351338"/>
          </a:xfrm>
        </p:spPr>
        <p:txBody>
          <a:bodyPr>
            <a:normAutofit/>
          </a:bodyPr>
          <a:lstStyle/>
          <a:p>
            <a:r>
              <a:rPr lang="en-US" sz="2400" dirty="0"/>
              <a:t>Het eten</a:t>
            </a:r>
          </a:p>
          <a:p>
            <a:r>
              <a:rPr lang="en-US" sz="2400" dirty="0"/>
              <a:t>De taal</a:t>
            </a:r>
          </a:p>
          <a:p>
            <a:r>
              <a:rPr lang="en-US" sz="2400" dirty="0"/>
              <a:t>De </a:t>
            </a:r>
            <a:r>
              <a:rPr lang="en-US" sz="2400" dirty="0" err="1"/>
              <a:t>geschiedenis</a:t>
            </a:r>
            <a:r>
              <a:rPr lang="en-US" sz="2400" dirty="0"/>
              <a:t>, </a:t>
            </a:r>
            <a:r>
              <a:rPr lang="en-US" sz="2400" dirty="0" err="1"/>
              <a:t>grote</a:t>
            </a:r>
            <a:r>
              <a:rPr lang="en-US" sz="2400" dirty="0"/>
              <a:t> interesse in de </a:t>
            </a:r>
            <a:r>
              <a:rPr lang="en-US" sz="2400" dirty="0" err="1"/>
              <a:t>klassieke</a:t>
            </a:r>
            <a:r>
              <a:rPr lang="en-US" sz="2400" dirty="0"/>
              <a:t> </a:t>
            </a:r>
            <a:r>
              <a:rPr lang="en-US" sz="2400" dirty="0" err="1"/>
              <a:t>oudheid</a:t>
            </a:r>
            <a:r>
              <a:rPr lang="en-US" sz="2400" dirty="0"/>
              <a:t> </a:t>
            </a:r>
          </a:p>
          <a:p>
            <a:r>
              <a:rPr lang="en-US" sz="2400" dirty="0"/>
              <a:t>De </a:t>
            </a:r>
            <a:r>
              <a:rPr lang="en-US" sz="2400" dirty="0" err="1"/>
              <a:t>cultuur</a:t>
            </a:r>
            <a:endParaRPr lang="en-US" sz="2400" dirty="0"/>
          </a:p>
          <a:p>
            <a:r>
              <a:rPr lang="en-US" sz="2400" dirty="0"/>
              <a:t>Interesse in de </a:t>
            </a:r>
            <a:r>
              <a:rPr lang="en-US" sz="2400" dirty="0" err="1"/>
              <a:t>natuur</a:t>
            </a: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192FB-5CE7-22F5-6C71-23F4CA5D3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AEE915-9603-E0DC-59FF-7EC5641E0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461" y="3698415"/>
            <a:ext cx="5630238" cy="315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69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88BAF-AE29-A228-2020-7FFB790C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Sela </a:t>
            </a:r>
            <a:r>
              <a:rPr lang="en-US" dirty="0" err="1">
                <a:latin typeface="+mn-lt"/>
              </a:rPr>
              <a:t>uit</a:t>
            </a:r>
            <a:r>
              <a:rPr lang="en-US" dirty="0">
                <a:latin typeface="+mn-lt"/>
              </a:rPr>
              <a:t> Canada</a:t>
            </a:r>
            <a:endParaRPr lang="en-BE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F7E39-FF86-EDF3-5460-A00CBF9132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Eerste</a:t>
            </a:r>
            <a:r>
              <a:rPr lang="en-US" dirty="0"/>
              <a:t> </a:t>
            </a:r>
            <a:r>
              <a:rPr lang="en-US" dirty="0" err="1"/>
              <a:t>gastgezin</a:t>
            </a:r>
            <a:r>
              <a:rPr lang="en-US" dirty="0"/>
              <a:t>: </a:t>
            </a:r>
            <a:r>
              <a:rPr lang="en-US" dirty="0" err="1"/>
              <a:t>Familie</a:t>
            </a:r>
            <a:r>
              <a:rPr lang="en-US" dirty="0"/>
              <a:t> Nouwen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Lanaken</a:t>
            </a:r>
            <a:endParaRPr lang="en-US" dirty="0"/>
          </a:p>
          <a:p>
            <a:r>
              <a:rPr lang="en-US" dirty="0"/>
              <a:t>Tweede </a:t>
            </a:r>
            <a:r>
              <a:rPr lang="en-US" dirty="0" err="1"/>
              <a:t>gastgezin</a:t>
            </a:r>
            <a:r>
              <a:rPr lang="en-US" dirty="0"/>
              <a:t>: </a:t>
            </a:r>
            <a:r>
              <a:rPr lang="en-US" dirty="0" err="1"/>
              <a:t>Familie</a:t>
            </a:r>
            <a:r>
              <a:rPr lang="en-US" dirty="0"/>
              <a:t> Hansen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Bilzen</a:t>
            </a:r>
            <a:endParaRPr lang="en-US" dirty="0"/>
          </a:p>
          <a:p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gastgezin</a:t>
            </a:r>
            <a:r>
              <a:rPr lang="en-US" dirty="0"/>
              <a:t>: </a:t>
            </a:r>
            <a:r>
              <a:rPr lang="en-US" dirty="0" err="1"/>
              <a:t>Familie</a:t>
            </a:r>
            <a:r>
              <a:rPr lang="en-US" dirty="0"/>
              <a:t> Thijs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Zutendaal</a:t>
            </a:r>
            <a:endParaRPr lang="en-US" dirty="0"/>
          </a:p>
          <a:p>
            <a:r>
              <a:rPr lang="en-US" dirty="0" err="1"/>
              <a:t>Aankomst</a:t>
            </a:r>
            <a:r>
              <a:rPr lang="en-US" dirty="0"/>
              <a:t>: 18 </a:t>
            </a:r>
            <a:r>
              <a:rPr lang="en-US" dirty="0" err="1"/>
              <a:t>augustus</a:t>
            </a:r>
            <a:endParaRPr lang="en-B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6C30D3-8A53-1F12-8731-603BC7DA19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292" y="1825625"/>
            <a:ext cx="3535729" cy="4351338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1ED0D7-D4F8-E873-F071-94BB8A612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65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930FA-661A-0635-A58E-CA9686C86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+mn-lt"/>
              </a:rPr>
              <a:t>Dank jullie wel om mijn sponsorclub te zijn!!!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ADEDD-EFD5-FD2F-0B5B-56004279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DD546-129F-B277-323B-EBB2AADCF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90" y="1932543"/>
            <a:ext cx="9133725" cy="360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58187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hemianVTI" id="{B5E50611-F7C7-47BC-81A6-BE9493DF8677}" vid="{7A26D0DD-A1A5-444B-B0FB-E7DB9E2D04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0AD0CF-41C9-4CE6-A693-309F7D7F223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EAED9DC7-5694-42C0-9E34-6DDAF90165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2E9C82-64B6-4F9A-A148-8AB14CA824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Bohemian design</Template>
  <TotalTime>0</TotalTime>
  <Words>246</Words>
  <Application>Microsoft Office PowerPoint</Application>
  <PresentationFormat>Widescreen</PresentationFormat>
  <Paragraphs>71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Avenir Next LT Pro</vt:lpstr>
      <vt:lpstr>Calibri</vt:lpstr>
      <vt:lpstr>Modern Love</vt:lpstr>
      <vt:lpstr>Wingdings</vt:lpstr>
      <vt:lpstr>BohemianVTI</vt:lpstr>
      <vt:lpstr>Rotary Youth Exchange  2024 - 2025</vt:lpstr>
      <vt:lpstr>Nele Hansen</vt:lpstr>
      <vt:lpstr>Mijn broer en zus</vt:lpstr>
      <vt:lpstr>KLJ Eigenbilzen</vt:lpstr>
      <vt:lpstr>Pyxiscollege Lanaken</vt:lpstr>
      <vt:lpstr>Waarom Rotary Youth Exchange? </vt:lpstr>
      <vt:lpstr>Gastbroer en gastzussen </vt:lpstr>
      <vt:lpstr>Ervaringen in het gezin </vt:lpstr>
      <vt:lpstr>Mijn traject </vt:lpstr>
      <vt:lpstr>PowerPoint Presentation</vt:lpstr>
      <vt:lpstr>PowerPoint Presentation</vt:lpstr>
      <vt:lpstr>Sassari – Sardinië</vt:lpstr>
      <vt:lpstr>Mijn school – Convitto Nazionale Canopoleno Sassari</vt:lpstr>
      <vt:lpstr>Waarom Italië?</vt:lpstr>
      <vt:lpstr>Sela uit Canada</vt:lpstr>
      <vt:lpstr>Dank jullie wel om mijn sponsorclub te zijn!!!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Nele Hansen</dc:creator>
  <cp:lastModifiedBy>Nele Hansen</cp:lastModifiedBy>
  <cp:revision>5</cp:revision>
  <dcterms:created xsi:type="dcterms:W3CDTF">2024-08-01T10:38:10Z</dcterms:created>
  <dcterms:modified xsi:type="dcterms:W3CDTF">2024-08-01T13:41:34Z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